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33ef2b92d742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0f6f379c8742bc"/>
  </p:sldMasterIdLst>
  <p:sldIdLst>
    <p:sldId xmlns:r="http://schemas.openxmlformats.org/officeDocument/2006/relationships" id="256" r:id="Recd853e1e8024ae5"/>
    <p:sldId xmlns:r="http://schemas.openxmlformats.org/officeDocument/2006/relationships" id="257" r:id="Rbd0e154056b849bf"/>
    <p:sldId xmlns:r="http://schemas.openxmlformats.org/officeDocument/2006/relationships" id="258" r:id="Rad2a57aa2ab445c3"/>
    <p:sldId xmlns:r="http://schemas.openxmlformats.org/officeDocument/2006/relationships" id="259" r:id="R32dbbd0b996d4f6e"/>
    <p:sldId xmlns:r="http://schemas.openxmlformats.org/officeDocument/2006/relationships" id="260" r:id="R2e92e8e4f80b4c86"/>
    <p:sldId xmlns:r="http://schemas.openxmlformats.org/officeDocument/2006/relationships" id="261" r:id="Ra4d95edbad4f42d5"/>
    <p:sldId xmlns:r="http://schemas.openxmlformats.org/officeDocument/2006/relationships" id="262" r:id="R4f2475d7660340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f6f379c8742bc" /><Relationship Type="http://schemas.openxmlformats.org/officeDocument/2006/relationships/slide" Target="/ppt/slides/slide1.xml" Id="Recd853e1e8024ae5" /><Relationship Type="http://schemas.openxmlformats.org/officeDocument/2006/relationships/slide" Target="/ppt/slides/slide2.xml" Id="Rbd0e154056b849bf" /><Relationship Type="http://schemas.openxmlformats.org/officeDocument/2006/relationships/slide" Target="/ppt/slides/slide3.xml" Id="Rad2a57aa2ab445c3" /><Relationship Type="http://schemas.openxmlformats.org/officeDocument/2006/relationships/slide" Target="/ppt/slides/slide4.xml" Id="R32dbbd0b996d4f6e" /><Relationship Type="http://schemas.openxmlformats.org/officeDocument/2006/relationships/slide" Target="/ppt/slides/slide5.xml" Id="R2e92e8e4f80b4c86" /><Relationship Type="http://schemas.openxmlformats.org/officeDocument/2006/relationships/slide" Target="/ppt/slides/slide6.xml" Id="Ra4d95edbad4f42d5" /><Relationship Type="http://schemas.openxmlformats.org/officeDocument/2006/relationships/slide" Target="/ppt/slides/slide7.xml" Id="R4f2475d7660340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8c4a2b56a4c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98d0f1b584d90" /><Relationship Type="http://schemas.openxmlformats.org/officeDocument/2006/relationships/theme" Target="/ppt/slideMasters/theme/theme1.xml" Id="R6b4cf228da76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798d0f1b58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ac1fcee3143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629dc124040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05f922b0944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7d5b365024a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4410e829f4b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51c468814c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61ea3b3cd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ÅSBORG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14 144 490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15 225 204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IVAR FORFANG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 Søstres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8800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07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dag@hblad.no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ÅSBORG AS</a:t>
            </a:r>
          </a:p>
        </p:txBody>
      </p:sp>
    </p:spTree>
  </p:cSld>
  <p:clrMapOvr>
    <a:masterClrMapping xmlns:a="http://schemas.openxmlformats.org/drawingml/2006/main"/>
  </p:clrMapOvr>
</p:sld>
</file>