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a65398115a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b079b8ba94161"/>
  </p:sldMasterIdLst>
  <p:sldIdLst>
    <p:sldId xmlns:r="http://schemas.openxmlformats.org/officeDocument/2006/relationships" id="256" r:id="R7c5b0cc5455744f0"/>
    <p:sldId xmlns:r="http://schemas.openxmlformats.org/officeDocument/2006/relationships" id="257" r:id="R304762647e7c4631"/>
    <p:sldId xmlns:r="http://schemas.openxmlformats.org/officeDocument/2006/relationships" id="258" r:id="R197400de411243b3"/>
    <p:sldId xmlns:r="http://schemas.openxmlformats.org/officeDocument/2006/relationships" id="259" r:id="R873dbf2d42e44cee"/>
    <p:sldId xmlns:r="http://schemas.openxmlformats.org/officeDocument/2006/relationships" id="260" r:id="Rdd035af89abf4d43"/>
    <p:sldId xmlns:r="http://schemas.openxmlformats.org/officeDocument/2006/relationships" id="261" r:id="Ra2a8147ebdf74f87"/>
    <p:sldId xmlns:r="http://schemas.openxmlformats.org/officeDocument/2006/relationships" id="262" r:id="R345a4a11ee94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b079b8ba94161" /><Relationship Type="http://schemas.openxmlformats.org/officeDocument/2006/relationships/slide" Target="/ppt/slides/slide1.xml" Id="R7c5b0cc5455744f0" /><Relationship Type="http://schemas.openxmlformats.org/officeDocument/2006/relationships/slide" Target="/ppt/slides/slide2.xml" Id="R304762647e7c4631" /><Relationship Type="http://schemas.openxmlformats.org/officeDocument/2006/relationships/slide" Target="/ppt/slides/slide3.xml" Id="R197400de411243b3" /><Relationship Type="http://schemas.openxmlformats.org/officeDocument/2006/relationships/slide" Target="/ppt/slides/slide4.xml" Id="R873dbf2d42e44cee" /><Relationship Type="http://schemas.openxmlformats.org/officeDocument/2006/relationships/slide" Target="/ppt/slides/slide5.xml" Id="Rdd035af89abf4d43" /><Relationship Type="http://schemas.openxmlformats.org/officeDocument/2006/relationships/slide" Target="/ppt/slides/slide6.xml" Id="Ra2a8147ebdf74f87" /><Relationship Type="http://schemas.openxmlformats.org/officeDocument/2006/relationships/slide" Target="/ppt/slides/slide7.xml" Id="R345a4a11ee94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64719353d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7908add1449f8" /><Relationship Type="http://schemas.openxmlformats.org/officeDocument/2006/relationships/theme" Target="/ppt/slideMasters/theme/theme1.xml" Id="R6c8ce6fd6606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7908add14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7a1fb58b7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0ac3337e14f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a15a0cadb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2c0bab501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c41602327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03502889b4a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72df34e7244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EIKSÅ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13 660 341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70 963 056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78 963 056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SIV ELISABETH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ØYVIND ENDSJØ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Persheia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