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c4da1f5c72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2bf8f5b3147ab"/>
  </p:sldMasterIdLst>
  <p:sldIdLst>
    <p:sldId xmlns:r="http://schemas.openxmlformats.org/officeDocument/2006/relationships" id="256" r:id="R191dfe3f925e4ff3"/>
    <p:sldId xmlns:r="http://schemas.openxmlformats.org/officeDocument/2006/relationships" id="257" r:id="R06b66d3cff5a4b9a"/>
    <p:sldId xmlns:r="http://schemas.openxmlformats.org/officeDocument/2006/relationships" id="258" r:id="Rfa8988bfe6cc48bb"/>
    <p:sldId xmlns:r="http://schemas.openxmlformats.org/officeDocument/2006/relationships" id="259" r:id="Rf614da7b193a4f8a"/>
    <p:sldId xmlns:r="http://schemas.openxmlformats.org/officeDocument/2006/relationships" id="260" r:id="Ra5ad755d18b54fb4"/>
    <p:sldId xmlns:r="http://schemas.openxmlformats.org/officeDocument/2006/relationships" id="261" r:id="Rbc376806fd89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2bf8f5b3147ab" /><Relationship Type="http://schemas.openxmlformats.org/officeDocument/2006/relationships/slide" Target="/ppt/slides/slide1.xml" Id="R191dfe3f925e4ff3" /><Relationship Type="http://schemas.openxmlformats.org/officeDocument/2006/relationships/slide" Target="/ppt/slides/slide2.xml" Id="R06b66d3cff5a4b9a" /><Relationship Type="http://schemas.openxmlformats.org/officeDocument/2006/relationships/slide" Target="/ppt/slides/slide3.xml" Id="Rfa8988bfe6cc48bb" /><Relationship Type="http://schemas.openxmlformats.org/officeDocument/2006/relationships/slide" Target="/ppt/slides/slide4.xml" Id="Rf614da7b193a4f8a" /><Relationship Type="http://schemas.openxmlformats.org/officeDocument/2006/relationships/slide" Target="/ppt/slides/slide5.xml" Id="Ra5ad755d18b54fb4" /><Relationship Type="http://schemas.openxmlformats.org/officeDocument/2006/relationships/slide" Target="/ppt/slides/slide6.xml" Id="Rbc376806fd89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6e2d119e3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400a927b34d1d" /><Relationship Type="http://schemas.openxmlformats.org/officeDocument/2006/relationships/theme" Target="/ppt/slideMasters/theme/theme1.xml" Id="R7e2e9ee882ec46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400a927b3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1db7263e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a18b70efa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eb248e35d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e8f0f20c447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71e68750c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01295cbc7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EIKSÅ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Persheia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989 160 133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EIKSÅ INVEST AS</a:t>
            </a:r>
          </a:p>
        </p:txBody>
      </p:sp>
    </p:spTree>
  </p:cSld>
  <p:clrMapOvr>
    <a:masterClrMapping xmlns:a="http://schemas.openxmlformats.org/drawingml/2006/main"/>
  </p:clrMapOvr>
</p:sld>
</file>