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1b123c5d2542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ab2d65c0c24b07"/>
  </p:sldMasterIdLst>
  <p:sldIdLst>
    <p:sldId xmlns:r="http://schemas.openxmlformats.org/officeDocument/2006/relationships" id="256" r:id="R9504b7e0aef64768"/>
    <p:sldId xmlns:r="http://schemas.openxmlformats.org/officeDocument/2006/relationships" id="257" r:id="R1d1892db5f884538"/>
    <p:sldId xmlns:r="http://schemas.openxmlformats.org/officeDocument/2006/relationships" id="258" r:id="R18d88045adb64484"/>
    <p:sldId xmlns:r="http://schemas.openxmlformats.org/officeDocument/2006/relationships" id="259" r:id="R0b86d933c6f34137"/>
    <p:sldId xmlns:r="http://schemas.openxmlformats.org/officeDocument/2006/relationships" id="260" r:id="Rbc29351fb3f642ec"/>
    <p:sldId xmlns:r="http://schemas.openxmlformats.org/officeDocument/2006/relationships" id="261" r:id="R32a744ca06f54bde"/>
    <p:sldId xmlns:r="http://schemas.openxmlformats.org/officeDocument/2006/relationships" id="262" r:id="Rab4c3c99b1094b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b2d65c0c24b07" /><Relationship Type="http://schemas.openxmlformats.org/officeDocument/2006/relationships/slide" Target="/ppt/slides/slide1.xml" Id="R9504b7e0aef64768" /><Relationship Type="http://schemas.openxmlformats.org/officeDocument/2006/relationships/slide" Target="/ppt/slides/slide2.xml" Id="R1d1892db5f884538" /><Relationship Type="http://schemas.openxmlformats.org/officeDocument/2006/relationships/slide" Target="/ppt/slides/slide3.xml" Id="R18d88045adb64484" /><Relationship Type="http://schemas.openxmlformats.org/officeDocument/2006/relationships/slide" Target="/ppt/slides/slide4.xml" Id="R0b86d933c6f34137" /><Relationship Type="http://schemas.openxmlformats.org/officeDocument/2006/relationships/slide" Target="/ppt/slides/slide5.xml" Id="Rbc29351fb3f642ec" /><Relationship Type="http://schemas.openxmlformats.org/officeDocument/2006/relationships/slide" Target="/ppt/slides/slide6.xml" Id="R32a744ca06f54bde" /><Relationship Type="http://schemas.openxmlformats.org/officeDocument/2006/relationships/slide" Target="/ppt/slides/slide7.xml" Id="Rab4c3c99b1094b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01d1de5d04f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5af8af1bb4159" /><Relationship Type="http://schemas.openxmlformats.org/officeDocument/2006/relationships/theme" Target="/ppt/slideMasters/theme/theme1.xml" Id="R3b36ee5479f74c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95af8af1bb41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8c80a485847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08fee4f5f46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73e757b33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10669d0e843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e29f2b5ff48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2436a519440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4011d41c6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PMP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PMP HOLDING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806 064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14 965 344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17 191 523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MAGNAR PAULSBY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Fjøsvollvegen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989 159 682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PMP HOLDING AS</a:t>
            </a:r>
          </a:p>
        </p:txBody>
      </p:sp>
    </p:spTree>
  </p:cSld>
  <p:clrMapOvr>
    <a:masterClrMapping xmlns:a="http://schemas.openxmlformats.org/drawingml/2006/main"/>
  </p:clrMapOvr>
</p:sld>
</file>