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cbed28db5043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5eb0e788d42c5"/>
  </p:sldMasterIdLst>
  <p:sldIdLst>
    <p:sldId xmlns:r="http://schemas.openxmlformats.org/officeDocument/2006/relationships" id="256" r:id="R752779d9616b4a1d"/>
    <p:sldId xmlns:r="http://schemas.openxmlformats.org/officeDocument/2006/relationships" id="257" r:id="R84a81ee2bacf4388"/>
    <p:sldId xmlns:r="http://schemas.openxmlformats.org/officeDocument/2006/relationships" id="258" r:id="Raef66f30b69845ae"/>
    <p:sldId xmlns:r="http://schemas.openxmlformats.org/officeDocument/2006/relationships" id="259" r:id="R34db8eeb29784c38"/>
    <p:sldId xmlns:r="http://schemas.openxmlformats.org/officeDocument/2006/relationships" id="260" r:id="R9c7acdd01eb74974"/>
    <p:sldId xmlns:r="http://schemas.openxmlformats.org/officeDocument/2006/relationships" id="261" r:id="R2314b18076fc4ccf"/>
    <p:sldId xmlns:r="http://schemas.openxmlformats.org/officeDocument/2006/relationships" id="262" r:id="R6508ff2b1e3043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5eb0e788d42c5" /><Relationship Type="http://schemas.openxmlformats.org/officeDocument/2006/relationships/slide" Target="/ppt/slides/slide1.xml" Id="R752779d9616b4a1d" /><Relationship Type="http://schemas.openxmlformats.org/officeDocument/2006/relationships/slide" Target="/ppt/slides/slide2.xml" Id="R84a81ee2bacf4388" /><Relationship Type="http://schemas.openxmlformats.org/officeDocument/2006/relationships/slide" Target="/ppt/slides/slide3.xml" Id="Raef66f30b69845ae" /><Relationship Type="http://schemas.openxmlformats.org/officeDocument/2006/relationships/slide" Target="/ppt/slides/slide4.xml" Id="R34db8eeb29784c38" /><Relationship Type="http://schemas.openxmlformats.org/officeDocument/2006/relationships/slide" Target="/ppt/slides/slide5.xml" Id="R9c7acdd01eb74974" /><Relationship Type="http://schemas.openxmlformats.org/officeDocument/2006/relationships/slide" Target="/ppt/slides/slide6.xml" Id="R2314b18076fc4ccf" /><Relationship Type="http://schemas.openxmlformats.org/officeDocument/2006/relationships/slide" Target="/ppt/slides/slide7.xml" Id="R6508ff2b1e3043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68c26fc044f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3f607c5ec4e6a" /><Relationship Type="http://schemas.openxmlformats.org/officeDocument/2006/relationships/theme" Target="/ppt/slideMasters/theme/theme1.xml" Id="Rfacf84623b3640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23f607c5ec4e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de2252c8d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2e98c80964e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0f3cdbff748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4932c4ff94d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77621fb0746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eb707185545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9111c8b734c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