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fb18ee1ff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75a20f6ed439f"/>
  </p:sldMasterIdLst>
  <p:sldIdLst>
    <p:sldId xmlns:r="http://schemas.openxmlformats.org/officeDocument/2006/relationships" id="256" r:id="R8dc3bf3101034af4"/>
    <p:sldId xmlns:r="http://schemas.openxmlformats.org/officeDocument/2006/relationships" id="257" r:id="R00d45be0e2904f74"/>
    <p:sldId xmlns:r="http://schemas.openxmlformats.org/officeDocument/2006/relationships" id="258" r:id="R07ee5c28bdbb467f"/>
    <p:sldId xmlns:r="http://schemas.openxmlformats.org/officeDocument/2006/relationships" id="259" r:id="Ra2b98d55fb04400d"/>
    <p:sldId xmlns:r="http://schemas.openxmlformats.org/officeDocument/2006/relationships" id="260" r:id="Rdceb45ee457a40b1"/>
    <p:sldId xmlns:r="http://schemas.openxmlformats.org/officeDocument/2006/relationships" id="261" r:id="Ra90aed24d08d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75a20f6ed439f" /><Relationship Type="http://schemas.openxmlformats.org/officeDocument/2006/relationships/slide" Target="/ppt/slides/slide1.xml" Id="R8dc3bf3101034af4" /><Relationship Type="http://schemas.openxmlformats.org/officeDocument/2006/relationships/slide" Target="/ppt/slides/slide2.xml" Id="R00d45be0e2904f74" /><Relationship Type="http://schemas.openxmlformats.org/officeDocument/2006/relationships/slide" Target="/ppt/slides/slide3.xml" Id="R07ee5c28bdbb467f" /><Relationship Type="http://schemas.openxmlformats.org/officeDocument/2006/relationships/slide" Target="/ppt/slides/slide4.xml" Id="Ra2b98d55fb04400d" /><Relationship Type="http://schemas.openxmlformats.org/officeDocument/2006/relationships/slide" Target="/ppt/slides/slide5.xml" Id="Rdceb45ee457a40b1" /><Relationship Type="http://schemas.openxmlformats.org/officeDocument/2006/relationships/slide" Target="/ppt/slides/slide6.xml" Id="Ra90aed24d08d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308c9526c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0f3fecd2040cb" /><Relationship Type="http://schemas.openxmlformats.org/officeDocument/2006/relationships/theme" Target="/ppt/slideMasters/theme/theme1.xml" Id="R16c79de804c9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0f3fecd2040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62c648b5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79ef66702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5a19f1d1d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9b141fe34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db8269e7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72fd7525349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