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6b2a5a5db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a72ddb17c41cd"/>
  </p:sldMasterIdLst>
  <p:sldIdLst>
    <p:sldId xmlns:r="http://schemas.openxmlformats.org/officeDocument/2006/relationships" id="256" r:id="R6fd4b783d88d4e59"/>
    <p:sldId xmlns:r="http://schemas.openxmlformats.org/officeDocument/2006/relationships" id="257" r:id="R15439c5a8c6d4189"/>
    <p:sldId xmlns:r="http://schemas.openxmlformats.org/officeDocument/2006/relationships" id="258" r:id="Ra93354d108d54561"/>
    <p:sldId xmlns:r="http://schemas.openxmlformats.org/officeDocument/2006/relationships" id="259" r:id="R8b46ac390fa74b98"/>
    <p:sldId xmlns:r="http://schemas.openxmlformats.org/officeDocument/2006/relationships" id="260" r:id="Rbfafe7b858c74060"/>
    <p:sldId xmlns:r="http://schemas.openxmlformats.org/officeDocument/2006/relationships" id="261" r:id="R48afe3018a1e424d"/>
    <p:sldId xmlns:r="http://schemas.openxmlformats.org/officeDocument/2006/relationships" id="262" r:id="R2f7691b9f14e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a72ddb17c41cd" /><Relationship Type="http://schemas.openxmlformats.org/officeDocument/2006/relationships/slide" Target="/ppt/slides/slide1.xml" Id="R6fd4b783d88d4e59" /><Relationship Type="http://schemas.openxmlformats.org/officeDocument/2006/relationships/slide" Target="/ppt/slides/slide2.xml" Id="R15439c5a8c6d4189" /><Relationship Type="http://schemas.openxmlformats.org/officeDocument/2006/relationships/slide" Target="/ppt/slides/slide3.xml" Id="Ra93354d108d54561" /><Relationship Type="http://schemas.openxmlformats.org/officeDocument/2006/relationships/slide" Target="/ppt/slides/slide4.xml" Id="R8b46ac390fa74b98" /><Relationship Type="http://schemas.openxmlformats.org/officeDocument/2006/relationships/slide" Target="/ppt/slides/slide5.xml" Id="Rbfafe7b858c74060" /><Relationship Type="http://schemas.openxmlformats.org/officeDocument/2006/relationships/slide" Target="/ppt/slides/slide6.xml" Id="R48afe3018a1e424d" /><Relationship Type="http://schemas.openxmlformats.org/officeDocument/2006/relationships/slide" Target="/ppt/slides/slide7.xml" Id="R2f7691b9f14e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4225a6d42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85ea396e847b7" /><Relationship Type="http://schemas.openxmlformats.org/officeDocument/2006/relationships/theme" Target="/ppt/slideMasters/theme/theme1.xml" Id="Rbad03f9014e4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85ea396e8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0ca87a7f40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66c446b4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e30e1e15c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5279c3356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0583952c3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085fff5d1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eb013168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227 735 374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85 345 653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78 199 565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259 124 161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317 622 964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HOLAN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TYRONE WISETH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HORIZON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Kassefabrikkvegen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INVEST AS</a:t>
            </a:r>
          </a:p>
        </p:txBody>
      </p:sp>
    </p:spTree>
  </p:cSld>
  <p:clrMapOvr>
    <a:masterClrMapping xmlns:a="http://schemas.openxmlformats.org/drawingml/2006/main"/>
  </p:clrMapOvr>
</p:sld>
</file>