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65be4809174f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221dbd557c41c6"/>
  </p:sldMasterIdLst>
  <p:sldIdLst>
    <p:sldId xmlns:r="http://schemas.openxmlformats.org/officeDocument/2006/relationships" id="256" r:id="Rbfdf1ce88b7e4d85"/>
    <p:sldId xmlns:r="http://schemas.openxmlformats.org/officeDocument/2006/relationships" id="257" r:id="Rebf8826727db4c33"/>
    <p:sldId xmlns:r="http://schemas.openxmlformats.org/officeDocument/2006/relationships" id="258" r:id="R21eac277a0bd48f6"/>
    <p:sldId xmlns:r="http://schemas.openxmlformats.org/officeDocument/2006/relationships" id="259" r:id="R8cbff354c65c4c53"/>
    <p:sldId xmlns:r="http://schemas.openxmlformats.org/officeDocument/2006/relationships" id="260" r:id="Red67a7693da8494f"/>
    <p:sldId xmlns:r="http://schemas.openxmlformats.org/officeDocument/2006/relationships" id="261" r:id="R60c2738ac7f14eda"/>
    <p:sldId xmlns:r="http://schemas.openxmlformats.org/officeDocument/2006/relationships" id="262" r:id="R6656636bd67540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21dbd557c41c6" /><Relationship Type="http://schemas.openxmlformats.org/officeDocument/2006/relationships/slide" Target="/ppt/slides/slide1.xml" Id="Rbfdf1ce88b7e4d85" /><Relationship Type="http://schemas.openxmlformats.org/officeDocument/2006/relationships/slide" Target="/ppt/slides/slide2.xml" Id="Rebf8826727db4c33" /><Relationship Type="http://schemas.openxmlformats.org/officeDocument/2006/relationships/slide" Target="/ppt/slides/slide3.xml" Id="R21eac277a0bd48f6" /><Relationship Type="http://schemas.openxmlformats.org/officeDocument/2006/relationships/slide" Target="/ppt/slides/slide4.xml" Id="R8cbff354c65c4c53" /><Relationship Type="http://schemas.openxmlformats.org/officeDocument/2006/relationships/slide" Target="/ppt/slides/slide5.xml" Id="Red67a7693da8494f" /><Relationship Type="http://schemas.openxmlformats.org/officeDocument/2006/relationships/slide" Target="/ppt/slides/slide6.xml" Id="R60c2738ac7f14eda" /><Relationship Type="http://schemas.openxmlformats.org/officeDocument/2006/relationships/slide" Target="/ppt/slides/slide7.xml" Id="R6656636bd67540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25f306a0084c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dd732864745fb" /><Relationship Type="http://schemas.openxmlformats.org/officeDocument/2006/relationships/theme" Target="/ppt/slideMasters/theme/theme1.xml" Id="R396f505fd40544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7dd7328647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622b2b8724b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a3b4a2c6649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e5db154a74b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b212403d640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435d2128a42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2317a75b540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3ff34c02646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KULTA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KULTA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107 118 000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90 813 000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96 733 000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1 306 759 000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PAULSEN TROND EIRIK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Tollbugata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KULTA INVEST AS</a:t>
            </a:r>
          </a:p>
        </p:txBody>
      </p:sp>
    </p:spTree>
  </p:cSld>
  <p:clrMapOvr>
    <a:masterClrMapping xmlns:a="http://schemas.openxmlformats.org/drawingml/2006/main"/>
  </p:clrMapOvr>
</p:sld>
</file>