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7e18e714d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ff858b04d4709"/>
  </p:sldMasterIdLst>
  <p:sldIdLst>
    <p:sldId xmlns:r="http://schemas.openxmlformats.org/officeDocument/2006/relationships" id="256" r:id="Rc3867485cdb44e34"/>
    <p:sldId xmlns:r="http://schemas.openxmlformats.org/officeDocument/2006/relationships" id="257" r:id="Rd44b8ba046024665"/>
    <p:sldId xmlns:r="http://schemas.openxmlformats.org/officeDocument/2006/relationships" id="258" r:id="R96e2411f5c6d48cd"/>
    <p:sldId xmlns:r="http://schemas.openxmlformats.org/officeDocument/2006/relationships" id="259" r:id="R2ae66648c7654a0c"/>
    <p:sldId xmlns:r="http://schemas.openxmlformats.org/officeDocument/2006/relationships" id="260" r:id="R38efe9c0f9bc4364"/>
    <p:sldId xmlns:r="http://schemas.openxmlformats.org/officeDocument/2006/relationships" id="261" r:id="R67da0328c94b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ff858b04d4709" /><Relationship Type="http://schemas.openxmlformats.org/officeDocument/2006/relationships/slide" Target="/ppt/slides/slide1.xml" Id="Rc3867485cdb44e34" /><Relationship Type="http://schemas.openxmlformats.org/officeDocument/2006/relationships/slide" Target="/ppt/slides/slide2.xml" Id="Rd44b8ba046024665" /><Relationship Type="http://schemas.openxmlformats.org/officeDocument/2006/relationships/slide" Target="/ppt/slides/slide3.xml" Id="R96e2411f5c6d48cd" /><Relationship Type="http://schemas.openxmlformats.org/officeDocument/2006/relationships/slide" Target="/ppt/slides/slide4.xml" Id="R2ae66648c7654a0c" /><Relationship Type="http://schemas.openxmlformats.org/officeDocument/2006/relationships/slide" Target="/ppt/slides/slide5.xml" Id="R38efe9c0f9bc4364" /><Relationship Type="http://schemas.openxmlformats.org/officeDocument/2006/relationships/slide" Target="/ppt/slides/slide6.xml" Id="R67da0328c94b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36ab85c9444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f9d45926d49f0" /><Relationship Type="http://schemas.openxmlformats.org/officeDocument/2006/relationships/theme" Target="/ppt/slideMasters/theme/theme1.xml" Id="Rc46e73b4c77b46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8f9d45926d49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c56572205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89c6cf4c1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13c13654341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1f11e0123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640df1272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55488bfc43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KULTA INVEST AS</a:t>
            </a:r>
          </a:p>
        </p:txBody>
      </p:sp>
    </p:spTree>
  </p:cSld>
  <p:clrMapOvr>
    <a:masterClrMapping xmlns:a="http://schemas.openxmlformats.org/drawingml/2006/main"/>
  </p:clrMapOvr>
</p:sld>
</file>