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ef14449ee741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ca86ab76e3475d"/>
  </p:sldMasterIdLst>
  <p:sldIdLst>
    <p:sldId xmlns:r="http://schemas.openxmlformats.org/officeDocument/2006/relationships" id="256" r:id="R3587a1d9e319409c"/>
    <p:sldId xmlns:r="http://schemas.openxmlformats.org/officeDocument/2006/relationships" id="257" r:id="R0e0e141c2b744421"/>
    <p:sldId xmlns:r="http://schemas.openxmlformats.org/officeDocument/2006/relationships" id="258" r:id="R2961e930359d4e9c"/>
    <p:sldId xmlns:r="http://schemas.openxmlformats.org/officeDocument/2006/relationships" id="259" r:id="R43e8c16514b14ce4"/>
    <p:sldId xmlns:r="http://schemas.openxmlformats.org/officeDocument/2006/relationships" id="260" r:id="R2cc6411b9b924100"/>
    <p:sldId xmlns:r="http://schemas.openxmlformats.org/officeDocument/2006/relationships" id="261" r:id="Rb0ba4c68dca84722"/>
    <p:sldId xmlns:r="http://schemas.openxmlformats.org/officeDocument/2006/relationships" id="262" r:id="R7a39b56e90b84a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a86ab76e3475d" /><Relationship Type="http://schemas.openxmlformats.org/officeDocument/2006/relationships/slide" Target="/ppt/slides/slide1.xml" Id="R3587a1d9e319409c" /><Relationship Type="http://schemas.openxmlformats.org/officeDocument/2006/relationships/slide" Target="/ppt/slides/slide2.xml" Id="R0e0e141c2b744421" /><Relationship Type="http://schemas.openxmlformats.org/officeDocument/2006/relationships/slide" Target="/ppt/slides/slide3.xml" Id="R2961e930359d4e9c" /><Relationship Type="http://schemas.openxmlformats.org/officeDocument/2006/relationships/slide" Target="/ppt/slides/slide4.xml" Id="R43e8c16514b14ce4" /><Relationship Type="http://schemas.openxmlformats.org/officeDocument/2006/relationships/slide" Target="/ppt/slides/slide5.xml" Id="R2cc6411b9b924100" /><Relationship Type="http://schemas.openxmlformats.org/officeDocument/2006/relationships/slide" Target="/ppt/slides/slide6.xml" Id="Rb0ba4c68dca84722" /><Relationship Type="http://schemas.openxmlformats.org/officeDocument/2006/relationships/slide" Target="/ppt/slides/slide7.xml" Id="R7a39b56e90b84a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d0e1cda75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cdd8733144dce" /><Relationship Type="http://schemas.openxmlformats.org/officeDocument/2006/relationships/theme" Target="/ppt/slideMasters/theme/theme1.xml" Id="R9b22745d8603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cdd873314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a0bb71bee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7d4e70408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017d1220b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715780ba9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d32804a4643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3056c412449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1d4e49baf43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−2 944 765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31 174 418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216 155 126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231 730 992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SCHJERPEN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Blåsbortveien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989 157 108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 AS</a:t>
            </a:r>
          </a:p>
        </p:txBody>
      </p:sp>
    </p:spTree>
  </p:cSld>
  <p:clrMapOvr>
    <a:masterClrMapping xmlns:a="http://schemas.openxmlformats.org/drawingml/2006/main"/>
  </p:clrMapOvr>
</p:sld>
</file>