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57b1beae8e47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08911dd6fc4b7d"/>
  </p:sldMasterIdLst>
  <p:sldIdLst>
    <p:sldId xmlns:r="http://schemas.openxmlformats.org/officeDocument/2006/relationships" id="256" r:id="Rb69215bd6ac841c3"/>
    <p:sldId xmlns:r="http://schemas.openxmlformats.org/officeDocument/2006/relationships" id="257" r:id="R5194bfead5614fd6"/>
    <p:sldId xmlns:r="http://schemas.openxmlformats.org/officeDocument/2006/relationships" id="258" r:id="Radf79232fb6349ef"/>
    <p:sldId xmlns:r="http://schemas.openxmlformats.org/officeDocument/2006/relationships" id="259" r:id="R42864fefa4d741a0"/>
    <p:sldId xmlns:r="http://schemas.openxmlformats.org/officeDocument/2006/relationships" id="260" r:id="Rfcbeb2fa9e884fa3"/>
    <p:sldId xmlns:r="http://schemas.openxmlformats.org/officeDocument/2006/relationships" id="261" r:id="R2a493b3b77144271"/>
    <p:sldId xmlns:r="http://schemas.openxmlformats.org/officeDocument/2006/relationships" id="262" r:id="Rcc57aed68b0f41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08911dd6fc4b7d" /><Relationship Type="http://schemas.openxmlformats.org/officeDocument/2006/relationships/slide" Target="/ppt/slides/slide1.xml" Id="Rb69215bd6ac841c3" /><Relationship Type="http://schemas.openxmlformats.org/officeDocument/2006/relationships/slide" Target="/ppt/slides/slide2.xml" Id="R5194bfead5614fd6" /><Relationship Type="http://schemas.openxmlformats.org/officeDocument/2006/relationships/slide" Target="/ppt/slides/slide3.xml" Id="Radf79232fb6349ef" /><Relationship Type="http://schemas.openxmlformats.org/officeDocument/2006/relationships/slide" Target="/ppt/slides/slide4.xml" Id="R42864fefa4d741a0" /><Relationship Type="http://schemas.openxmlformats.org/officeDocument/2006/relationships/slide" Target="/ppt/slides/slide5.xml" Id="Rfcbeb2fa9e884fa3" /><Relationship Type="http://schemas.openxmlformats.org/officeDocument/2006/relationships/slide" Target="/ppt/slides/slide6.xml" Id="R2a493b3b77144271" /><Relationship Type="http://schemas.openxmlformats.org/officeDocument/2006/relationships/slide" Target="/ppt/slides/slide7.xml" Id="Rcc57aed68b0f41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6ffaa1e0144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3903af69d4779" /><Relationship Type="http://schemas.openxmlformats.org/officeDocument/2006/relationships/theme" Target="/ppt/slideMasters/theme/theme1.xml" Id="R1da724da89de4d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b3903af69d47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789264e6041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58b456c234a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3e049f95242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d8e01fa984e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47d3410cb49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28218e28240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86326be844a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2 147 187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1 561 556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1 631 661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54 000 679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54 016 847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JOHAN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Bruns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91 90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989 156 454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