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fc2b8c37c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9463c634f424e"/>
  </p:sldMasterIdLst>
  <p:sldIdLst>
    <p:sldId xmlns:r="http://schemas.openxmlformats.org/officeDocument/2006/relationships" id="256" r:id="Rca1cdffe41d54d35"/>
    <p:sldId xmlns:r="http://schemas.openxmlformats.org/officeDocument/2006/relationships" id="257" r:id="R4f98722c137047cb"/>
    <p:sldId xmlns:r="http://schemas.openxmlformats.org/officeDocument/2006/relationships" id="258" r:id="R6b9a2ca3426b4277"/>
    <p:sldId xmlns:r="http://schemas.openxmlformats.org/officeDocument/2006/relationships" id="259" r:id="Rfec9b81f15c74c95"/>
    <p:sldId xmlns:r="http://schemas.openxmlformats.org/officeDocument/2006/relationships" id="260" r:id="R5583d3a57e224142"/>
    <p:sldId xmlns:r="http://schemas.openxmlformats.org/officeDocument/2006/relationships" id="261" r:id="R29c62624619a4cd0"/>
    <p:sldId xmlns:r="http://schemas.openxmlformats.org/officeDocument/2006/relationships" id="262" r:id="Red7d86a72fd3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9463c634f424e" /><Relationship Type="http://schemas.openxmlformats.org/officeDocument/2006/relationships/slide" Target="/ppt/slides/slide1.xml" Id="Rca1cdffe41d54d35" /><Relationship Type="http://schemas.openxmlformats.org/officeDocument/2006/relationships/slide" Target="/ppt/slides/slide2.xml" Id="R4f98722c137047cb" /><Relationship Type="http://schemas.openxmlformats.org/officeDocument/2006/relationships/slide" Target="/ppt/slides/slide3.xml" Id="R6b9a2ca3426b4277" /><Relationship Type="http://schemas.openxmlformats.org/officeDocument/2006/relationships/slide" Target="/ppt/slides/slide4.xml" Id="Rfec9b81f15c74c95" /><Relationship Type="http://schemas.openxmlformats.org/officeDocument/2006/relationships/slide" Target="/ppt/slides/slide5.xml" Id="R5583d3a57e224142" /><Relationship Type="http://schemas.openxmlformats.org/officeDocument/2006/relationships/slide" Target="/ppt/slides/slide6.xml" Id="R29c62624619a4cd0" /><Relationship Type="http://schemas.openxmlformats.org/officeDocument/2006/relationships/slide" Target="/ppt/slides/slide7.xml" Id="Red7d86a72fd3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27cf3d0b6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4b7a136c04f1b" /><Relationship Type="http://schemas.openxmlformats.org/officeDocument/2006/relationships/theme" Target="/ppt/slideMasters/theme/theme1.xml" Id="R3ce0e4b39f62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24b7a136c0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27a3c55eb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4ed9f8240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0776a38ee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e2efd5b94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877d26a52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def2d6146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23bad1bb04f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JTC HOLDING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92 340 979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93 127 902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989 151 096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JTC HOLDING AS</a:t>
            </a:r>
          </a:p>
        </p:txBody>
      </p:sp>
    </p:spTree>
  </p:cSld>
  <p:clrMapOvr>
    <a:masterClrMapping xmlns:a="http://schemas.openxmlformats.org/drawingml/2006/main"/>
  </p:clrMapOvr>
</p:sld>
</file>