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d8e3e9ce34c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a510276704733"/>
  </p:sldMasterIdLst>
  <p:sldIdLst>
    <p:sldId xmlns:r="http://schemas.openxmlformats.org/officeDocument/2006/relationships" id="256" r:id="Re3f3ab03469b4f61"/>
    <p:sldId xmlns:r="http://schemas.openxmlformats.org/officeDocument/2006/relationships" id="257" r:id="R2017d0dfbdd54774"/>
    <p:sldId xmlns:r="http://schemas.openxmlformats.org/officeDocument/2006/relationships" id="258" r:id="R27527263da464841"/>
    <p:sldId xmlns:r="http://schemas.openxmlformats.org/officeDocument/2006/relationships" id="259" r:id="R1c3f6fdd396f4aff"/>
    <p:sldId xmlns:r="http://schemas.openxmlformats.org/officeDocument/2006/relationships" id="260" r:id="R13defd5928ac4653"/>
    <p:sldId xmlns:r="http://schemas.openxmlformats.org/officeDocument/2006/relationships" id="261" r:id="R7631829ecf6f48c0"/>
    <p:sldId xmlns:r="http://schemas.openxmlformats.org/officeDocument/2006/relationships" id="262" r:id="R80e163fbbae443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a510276704733" /><Relationship Type="http://schemas.openxmlformats.org/officeDocument/2006/relationships/slide" Target="/ppt/slides/slide1.xml" Id="Re3f3ab03469b4f61" /><Relationship Type="http://schemas.openxmlformats.org/officeDocument/2006/relationships/slide" Target="/ppt/slides/slide2.xml" Id="R2017d0dfbdd54774" /><Relationship Type="http://schemas.openxmlformats.org/officeDocument/2006/relationships/slide" Target="/ppt/slides/slide3.xml" Id="R27527263da464841" /><Relationship Type="http://schemas.openxmlformats.org/officeDocument/2006/relationships/slide" Target="/ppt/slides/slide4.xml" Id="R1c3f6fdd396f4aff" /><Relationship Type="http://schemas.openxmlformats.org/officeDocument/2006/relationships/slide" Target="/ppt/slides/slide5.xml" Id="R13defd5928ac4653" /><Relationship Type="http://schemas.openxmlformats.org/officeDocument/2006/relationships/slide" Target="/ppt/slides/slide6.xml" Id="R7631829ecf6f48c0" /><Relationship Type="http://schemas.openxmlformats.org/officeDocument/2006/relationships/slide" Target="/ppt/slides/slide7.xml" Id="R80e163fbbae443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7c61bf19f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9b1073b1d46e2" /><Relationship Type="http://schemas.openxmlformats.org/officeDocument/2006/relationships/theme" Target="/ppt/slideMasters/theme/theme1.xml" Id="R53799ecbb79b47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f9b1073b1d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0da275e294f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17e7212e3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503382bb2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4c706fdba4d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52f4b11cb40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9c06876ac4a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3e449c3c6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5 194 843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7 194 477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Lasse Dahl, Nordengstubben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