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6565b0ad22b4cd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569810f3e0f4c6a"/>
  </p:sldMasterIdLst>
  <p:sldIdLst>
    <p:sldId xmlns:r="http://schemas.openxmlformats.org/officeDocument/2006/relationships" id="256" r:id="R1966d552235a4ce8"/>
    <p:sldId xmlns:r="http://schemas.openxmlformats.org/officeDocument/2006/relationships" id="257" r:id="Rafba9bef47fd4506"/>
    <p:sldId xmlns:r="http://schemas.openxmlformats.org/officeDocument/2006/relationships" id="258" r:id="Rdb18bb5402e748c5"/>
    <p:sldId xmlns:r="http://schemas.openxmlformats.org/officeDocument/2006/relationships" id="259" r:id="Rf2cce83d21ab45ba"/>
    <p:sldId xmlns:r="http://schemas.openxmlformats.org/officeDocument/2006/relationships" id="260" r:id="Ra19a3aafe7c441cb"/>
    <p:sldId xmlns:r="http://schemas.openxmlformats.org/officeDocument/2006/relationships" id="261" r:id="R4c77bdaa8cf0417e"/>
    <p:sldId xmlns:r="http://schemas.openxmlformats.org/officeDocument/2006/relationships" id="262" r:id="R3bad1d31b5aa4f9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569810f3e0f4c6a" /><Relationship Type="http://schemas.openxmlformats.org/officeDocument/2006/relationships/slide" Target="/ppt/slides/slide1.xml" Id="R1966d552235a4ce8" /><Relationship Type="http://schemas.openxmlformats.org/officeDocument/2006/relationships/slide" Target="/ppt/slides/slide2.xml" Id="Rafba9bef47fd4506" /><Relationship Type="http://schemas.openxmlformats.org/officeDocument/2006/relationships/slide" Target="/ppt/slides/slide3.xml" Id="Rdb18bb5402e748c5" /><Relationship Type="http://schemas.openxmlformats.org/officeDocument/2006/relationships/slide" Target="/ppt/slides/slide4.xml" Id="Rf2cce83d21ab45ba" /><Relationship Type="http://schemas.openxmlformats.org/officeDocument/2006/relationships/slide" Target="/ppt/slides/slide5.xml" Id="Ra19a3aafe7c441cb" /><Relationship Type="http://schemas.openxmlformats.org/officeDocument/2006/relationships/slide" Target="/ppt/slides/slide6.xml" Id="R4c77bdaa8cf0417e" /><Relationship Type="http://schemas.openxmlformats.org/officeDocument/2006/relationships/slide" Target="/ppt/slides/slide7.xml" Id="R3bad1d31b5aa4f9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a5b5fae52e946f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5e0590a7ac413e" /><Relationship Type="http://schemas.openxmlformats.org/officeDocument/2006/relationships/theme" Target="/ppt/slideMasters/theme/theme1.xml" Id="Rf5e5783b4fd94b4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55e0590a7ac413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0863ac146f408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781964dcbb459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e2ebea6d6e4ea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93bbe11d9948a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e21dc7e12446f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c59f44c41d460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6bc9efe297442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NILS BERG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NILS BERG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NILS BERG INVEST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NILS BERG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NILS BERG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NILS BERG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10 997 287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8 414 095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15 489 799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82 808 949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145 186 775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NILS BERG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NILS ØISTEIN BERG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NILS BERG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Murmester Nils Berg AS, Smalvollveien 26-28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0667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989 149 148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NILS BERG INVEST AS</a:t>
            </a:r>
          </a:p>
        </p:txBody>
      </p:sp>
    </p:spTree>
  </p:cSld>
  <p:clrMapOvr>
    <a:masterClrMapping xmlns:a="http://schemas.openxmlformats.org/drawingml/2006/main"/>
  </p:clrMapOvr>
</p:sld>
</file>