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11dde58bf14b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6066fe6b3a4498"/>
  </p:sldMasterIdLst>
  <p:sldIdLst>
    <p:sldId xmlns:r="http://schemas.openxmlformats.org/officeDocument/2006/relationships" id="256" r:id="R9eb349630a4e430f"/>
    <p:sldId xmlns:r="http://schemas.openxmlformats.org/officeDocument/2006/relationships" id="257" r:id="R5f30d71d474d4251"/>
    <p:sldId xmlns:r="http://schemas.openxmlformats.org/officeDocument/2006/relationships" id="258" r:id="R594060a54eae4e18"/>
    <p:sldId xmlns:r="http://schemas.openxmlformats.org/officeDocument/2006/relationships" id="259" r:id="Rf6d35035f63849bf"/>
    <p:sldId xmlns:r="http://schemas.openxmlformats.org/officeDocument/2006/relationships" id="260" r:id="Rf3421c47c3f2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066fe6b3a4498" /><Relationship Type="http://schemas.openxmlformats.org/officeDocument/2006/relationships/slide" Target="/ppt/slides/slide1.xml" Id="R9eb349630a4e430f" /><Relationship Type="http://schemas.openxmlformats.org/officeDocument/2006/relationships/slide" Target="/ppt/slides/slide2.xml" Id="R5f30d71d474d4251" /><Relationship Type="http://schemas.openxmlformats.org/officeDocument/2006/relationships/slide" Target="/ppt/slides/slide3.xml" Id="R594060a54eae4e18" /><Relationship Type="http://schemas.openxmlformats.org/officeDocument/2006/relationships/slide" Target="/ppt/slides/slide4.xml" Id="Rf6d35035f63849bf" /><Relationship Type="http://schemas.openxmlformats.org/officeDocument/2006/relationships/slide" Target="/ppt/slides/slide5.xml" Id="Rf3421c47c3f2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e171e3a96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ac5d452c74a88" /><Relationship Type="http://schemas.openxmlformats.org/officeDocument/2006/relationships/theme" Target="/ppt/slideMasters/theme/theme1.xml" Id="R9f2268d8a1a043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9ac5d452c74a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0ac4bcf954a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2cadc78cd48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2865868a44f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446bfc22447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85dbe3b49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