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02f2fbad254e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17d5f601c94775"/>
  </p:sldMasterIdLst>
  <p:sldIdLst>
    <p:sldId xmlns:r="http://schemas.openxmlformats.org/officeDocument/2006/relationships" id="256" r:id="R25b4d1906db44b75"/>
    <p:sldId xmlns:r="http://schemas.openxmlformats.org/officeDocument/2006/relationships" id="257" r:id="R4f9214f458fb43a6"/>
    <p:sldId xmlns:r="http://schemas.openxmlformats.org/officeDocument/2006/relationships" id="258" r:id="R48ae662a1338430d"/>
    <p:sldId xmlns:r="http://schemas.openxmlformats.org/officeDocument/2006/relationships" id="259" r:id="Re78fcb618fc641fe"/>
    <p:sldId xmlns:r="http://schemas.openxmlformats.org/officeDocument/2006/relationships" id="260" r:id="R04ca95b8e0c244e3"/>
    <p:sldId xmlns:r="http://schemas.openxmlformats.org/officeDocument/2006/relationships" id="261" r:id="Rf05b284d9ad948c8"/>
    <p:sldId xmlns:r="http://schemas.openxmlformats.org/officeDocument/2006/relationships" id="262" r:id="Rc767a19dbd8c4f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17d5f601c94775" /><Relationship Type="http://schemas.openxmlformats.org/officeDocument/2006/relationships/slide" Target="/ppt/slides/slide1.xml" Id="R25b4d1906db44b75" /><Relationship Type="http://schemas.openxmlformats.org/officeDocument/2006/relationships/slide" Target="/ppt/slides/slide2.xml" Id="R4f9214f458fb43a6" /><Relationship Type="http://schemas.openxmlformats.org/officeDocument/2006/relationships/slide" Target="/ppt/slides/slide3.xml" Id="R48ae662a1338430d" /><Relationship Type="http://schemas.openxmlformats.org/officeDocument/2006/relationships/slide" Target="/ppt/slides/slide4.xml" Id="Re78fcb618fc641fe" /><Relationship Type="http://schemas.openxmlformats.org/officeDocument/2006/relationships/slide" Target="/ppt/slides/slide5.xml" Id="R04ca95b8e0c244e3" /><Relationship Type="http://schemas.openxmlformats.org/officeDocument/2006/relationships/slide" Target="/ppt/slides/slide6.xml" Id="Rf05b284d9ad948c8" /><Relationship Type="http://schemas.openxmlformats.org/officeDocument/2006/relationships/slide" Target="/ppt/slides/slide7.xml" Id="Rc767a19dbd8c4f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0b0c20798e4e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927de554c46b2" /><Relationship Type="http://schemas.openxmlformats.org/officeDocument/2006/relationships/theme" Target="/ppt/slideMasters/theme/theme1.xml" Id="R1798e933b60746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c927de554c46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0d72558e648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daccb786441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1d39381f14f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114668ee248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a436d2ed740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4ecf031c247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e0bd21ce242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LEICA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LEICA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−133 513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−104 110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159 413 242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159 464 211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KRISTINE MUSTAD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JACOB MUSTAD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KATHARINA LOUISE MUSTAD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HOLTH MUSTAD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Engebrets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989 147 854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LEICA INVEST AS</a:t>
            </a:r>
          </a:p>
        </p:txBody>
      </p:sp>
    </p:spTree>
  </p:cSld>
  <p:clrMapOvr>
    <a:masterClrMapping xmlns:a="http://schemas.openxmlformats.org/drawingml/2006/main"/>
  </p:clrMapOvr>
</p:sld>
</file>