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53406f74884a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06642f6ab5446b"/>
  </p:sldMasterIdLst>
  <p:sldIdLst>
    <p:sldId xmlns:r="http://schemas.openxmlformats.org/officeDocument/2006/relationships" id="256" r:id="R6af5af4d63134908"/>
    <p:sldId xmlns:r="http://schemas.openxmlformats.org/officeDocument/2006/relationships" id="257" r:id="R17b87227055845fb"/>
    <p:sldId xmlns:r="http://schemas.openxmlformats.org/officeDocument/2006/relationships" id="258" r:id="R9ee02ed932504db8"/>
    <p:sldId xmlns:r="http://schemas.openxmlformats.org/officeDocument/2006/relationships" id="259" r:id="Refbc6895c77647f6"/>
    <p:sldId xmlns:r="http://schemas.openxmlformats.org/officeDocument/2006/relationships" id="260" r:id="R666a33cf324c4e4c"/>
    <p:sldId xmlns:r="http://schemas.openxmlformats.org/officeDocument/2006/relationships" id="261" r:id="Re7feefdb2c864b3c"/>
    <p:sldId xmlns:r="http://schemas.openxmlformats.org/officeDocument/2006/relationships" id="262" r:id="R3feb396ad5a647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06642f6ab5446b" /><Relationship Type="http://schemas.openxmlformats.org/officeDocument/2006/relationships/slide" Target="/ppt/slides/slide1.xml" Id="R6af5af4d63134908" /><Relationship Type="http://schemas.openxmlformats.org/officeDocument/2006/relationships/slide" Target="/ppt/slides/slide2.xml" Id="R17b87227055845fb" /><Relationship Type="http://schemas.openxmlformats.org/officeDocument/2006/relationships/slide" Target="/ppt/slides/slide3.xml" Id="R9ee02ed932504db8" /><Relationship Type="http://schemas.openxmlformats.org/officeDocument/2006/relationships/slide" Target="/ppt/slides/slide4.xml" Id="Refbc6895c77647f6" /><Relationship Type="http://schemas.openxmlformats.org/officeDocument/2006/relationships/slide" Target="/ppt/slides/slide5.xml" Id="R666a33cf324c4e4c" /><Relationship Type="http://schemas.openxmlformats.org/officeDocument/2006/relationships/slide" Target="/ppt/slides/slide6.xml" Id="Re7feefdb2c864b3c" /><Relationship Type="http://schemas.openxmlformats.org/officeDocument/2006/relationships/slide" Target="/ppt/slides/slide7.xml" Id="R3feb396ad5a647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e9db445e1b4f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0dd14deba84db3" /><Relationship Type="http://schemas.openxmlformats.org/officeDocument/2006/relationships/theme" Target="/ppt/slideMasters/theme/theme1.xml" Id="Rf99f62988f2741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0dd14deba84d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54a50237ce41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a13bb0b0da4c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3e86a0010243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a4c04bc7d341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8aaed9cc9e4b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cb21373e8642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817705987d43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KSB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KSB HOLDING AS ble etablert [år] og holder til i Horten.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−675 280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1 420 649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16 458 009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31 916 928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REIDAR BRATAAS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Braarudgate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3181 Horten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989 143 565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KSB HOLDING AS</a:t>
            </a:r>
          </a:p>
        </p:txBody>
      </p:sp>
    </p:spTree>
  </p:cSld>
  <p:clrMapOvr>
    <a:masterClrMapping xmlns:a="http://schemas.openxmlformats.org/drawingml/2006/main"/>
  </p:clrMapOvr>
</p:sld>
</file>