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f657ac990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bd3b47d1f418c"/>
  </p:sldMasterIdLst>
  <p:sldIdLst>
    <p:sldId xmlns:r="http://schemas.openxmlformats.org/officeDocument/2006/relationships" id="256" r:id="Rd7ce5956856a44f7"/>
    <p:sldId xmlns:r="http://schemas.openxmlformats.org/officeDocument/2006/relationships" id="257" r:id="Rac5d392a18084c85"/>
    <p:sldId xmlns:r="http://schemas.openxmlformats.org/officeDocument/2006/relationships" id="258" r:id="Ra76d4aa13a674415"/>
    <p:sldId xmlns:r="http://schemas.openxmlformats.org/officeDocument/2006/relationships" id="259" r:id="R2d759c0014274d64"/>
    <p:sldId xmlns:r="http://schemas.openxmlformats.org/officeDocument/2006/relationships" id="260" r:id="R4d341c2949aa413b"/>
    <p:sldId xmlns:r="http://schemas.openxmlformats.org/officeDocument/2006/relationships" id="261" r:id="R59f948dd01e3498d"/>
    <p:sldId xmlns:r="http://schemas.openxmlformats.org/officeDocument/2006/relationships" id="262" r:id="Rf517d22a61cf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bd3b47d1f418c" /><Relationship Type="http://schemas.openxmlformats.org/officeDocument/2006/relationships/slide" Target="/ppt/slides/slide1.xml" Id="Rd7ce5956856a44f7" /><Relationship Type="http://schemas.openxmlformats.org/officeDocument/2006/relationships/slide" Target="/ppt/slides/slide2.xml" Id="Rac5d392a18084c85" /><Relationship Type="http://schemas.openxmlformats.org/officeDocument/2006/relationships/slide" Target="/ppt/slides/slide3.xml" Id="Ra76d4aa13a674415" /><Relationship Type="http://schemas.openxmlformats.org/officeDocument/2006/relationships/slide" Target="/ppt/slides/slide4.xml" Id="R2d759c0014274d64" /><Relationship Type="http://schemas.openxmlformats.org/officeDocument/2006/relationships/slide" Target="/ppt/slides/slide5.xml" Id="R4d341c2949aa413b" /><Relationship Type="http://schemas.openxmlformats.org/officeDocument/2006/relationships/slide" Target="/ppt/slides/slide6.xml" Id="R59f948dd01e3498d" /><Relationship Type="http://schemas.openxmlformats.org/officeDocument/2006/relationships/slide" Target="/ppt/slides/slide7.xml" Id="Rf517d22a61cf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9c093ac33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f0d15e3f04a07" /><Relationship Type="http://schemas.openxmlformats.org/officeDocument/2006/relationships/theme" Target="/ppt/slideMasters/theme/theme1.xml" Id="R3c920a02933b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f0d15e3f0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7fe4a12c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3232d2f14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9726a703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957d854b7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e5b9d319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fc670087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f334bfdc2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29 784 667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36 382 027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MAGNE RUUS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