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ee2e6c2d4a4d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b2586890224cd6"/>
  </p:sldMasterIdLst>
  <p:sldIdLst>
    <p:sldId xmlns:r="http://schemas.openxmlformats.org/officeDocument/2006/relationships" id="256" r:id="Rc50f34ff722a4c0a"/>
    <p:sldId xmlns:r="http://schemas.openxmlformats.org/officeDocument/2006/relationships" id="257" r:id="R5707d7fa8bf045bb"/>
    <p:sldId xmlns:r="http://schemas.openxmlformats.org/officeDocument/2006/relationships" id="258" r:id="R4a7c47811726491e"/>
    <p:sldId xmlns:r="http://schemas.openxmlformats.org/officeDocument/2006/relationships" id="259" r:id="R45d82fe4b55b4466"/>
    <p:sldId xmlns:r="http://schemas.openxmlformats.org/officeDocument/2006/relationships" id="260" r:id="Ra0d6d93194644426"/>
    <p:sldId xmlns:r="http://schemas.openxmlformats.org/officeDocument/2006/relationships" id="261" r:id="R42efc6b1d8f1452f"/>
    <p:sldId xmlns:r="http://schemas.openxmlformats.org/officeDocument/2006/relationships" id="262" r:id="Rcd7dfd031f7b43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2586890224cd6" /><Relationship Type="http://schemas.openxmlformats.org/officeDocument/2006/relationships/slide" Target="/ppt/slides/slide1.xml" Id="Rc50f34ff722a4c0a" /><Relationship Type="http://schemas.openxmlformats.org/officeDocument/2006/relationships/slide" Target="/ppt/slides/slide2.xml" Id="R5707d7fa8bf045bb" /><Relationship Type="http://schemas.openxmlformats.org/officeDocument/2006/relationships/slide" Target="/ppt/slides/slide3.xml" Id="R4a7c47811726491e" /><Relationship Type="http://schemas.openxmlformats.org/officeDocument/2006/relationships/slide" Target="/ppt/slides/slide4.xml" Id="R45d82fe4b55b4466" /><Relationship Type="http://schemas.openxmlformats.org/officeDocument/2006/relationships/slide" Target="/ppt/slides/slide5.xml" Id="Ra0d6d93194644426" /><Relationship Type="http://schemas.openxmlformats.org/officeDocument/2006/relationships/slide" Target="/ppt/slides/slide6.xml" Id="R42efc6b1d8f1452f" /><Relationship Type="http://schemas.openxmlformats.org/officeDocument/2006/relationships/slide" Target="/ppt/slides/slide7.xml" Id="Rcd7dfd031f7b43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c85b512aa4f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3b206e1604051" /><Relationship Type="http://schemas.openxmlformats.org/officeDocument/2006/relationships/theme" Target="/ppt/slideMasters/theme/theme1.xml" Id="Rbaf9870912fc4f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f3b206e16040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25c22f00a47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2c58163d143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3798ea67342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2924b294b41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20f01125542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7ba4b5f9b42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2045dd67348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LJHH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LJHH HOLDING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1 239 229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1 433 358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8 400 041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9 534 679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HØVIK LARS J HEYERDAHL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Bårdshaugvegen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