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4d314075c94d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096f84b2b147cb"/>
  </p:sldMasterIdLst>
  <p:sldIdLst>
    <p:sldId xmlns:r="http://schemas.openxmlformats.org/officeDocument/2006/relationships" id="256" r:id="R3bc02a99e3ef4293"/>
    <p:sldId xmlns:r="http://schemas.openxmlformats.org/officeDocument/2006/relationships" id="257" r:id="Rd07afc7aacd3469f"/>
    <p:sldId xmlns:r="http://schemas.openxmlformats.org/officeDocument/2006/relationships" id="258" r:id="R9fffeb4794da4174"/>
    <p:sldId xmlns:r="http://schemas.openxmlformats.org/officeDocument/2006/relationships" id="259" r:id="Ra6d71e6317eb4799"/>
    <p:sldId xmlns:r="http://schemas.openxmlformats.org/officeDocument/2006/relationships" id="260" r:id="R71bee7f5eb184aea"/>
    <p:sldId xmlns:r="http://schemas.openxmlformats.org/officeDocument/2006/relationships" id="261" r:id="R6b73c648985b48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096f84b2b147cb" /><Relationship Type="http://schemas.openxmlformats.org/officeDocument/2006/relationships/slide" Target="/ppt/slides/slide1.xml" Id="R3bc02a99e3ef4293" /><Relationship Type="http://schemas.openxmlformats.org/officeDocument/2006/relationships/slide" Target="/ppt/slides/slide2.xml" Id="Rd07afc7aacd3469f" /><Relationship Type="http://schemas.openxmlformats.org/officeDocument/2006/relationships/slide" Target="/ppt/slides/slide3.xml" Id="R9fffeb4794da4174" /><Relationship Type="http://schemas.openxmlformats.org/officeDocument/2006/relationships/slide" Target="/ppt/slides/slide4.xml" Id="Ra6d71e6317eb4799" /><Relationship Type="http://schemas.openxmlformats.org/officeDocument/2006/relationships/slide" Target="/ppt/slides/slide5.xml" Id="R71bee7f5eb184aea" /><Relationship Type="http://schemas.openxmlformats.org/officeDocument/2006/relationships/slide" Target="/ppt/slides/slide6.xml" Id="R6b73c648985b48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f4f28d7efc40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001f22195405b" /><Relationship Type="http://schemas.openxmlformats.org/officeDocument/2006/relationships/theme" Target="/ppt/slideMasters/theme/theme1.xml" Id="R43df02c2411049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2001f2219540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b044273e642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9e29db58643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d5f4c22274d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31066296140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9230e8a9942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e7cc655e74f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LJHH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Bårdshaugvegen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6650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989 133 888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LJHH HOLDING AS</a:t>
            </a:r>
          </a:p>
        </p:txBody>
      </p:sp>
    </p:spTree>
  </p:cSld>
  <p:clrMapOvr>
    <a:masterClrMapping xmlns:a="http://schemas.openxmlformats.org/drawingml/2006/main"/>
  </p:clrMapOvr>
</p:sld>
</file>