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880876b0524d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234b39695844c9"/>
  </p:sldMasterIdLst>
  <p:sldIdLst>
    <p:sldId xmlns:r="http://schemas.openxmlformats.org/officeDocument/2006/relationships" id="256" r:id="R7e23a526bdb5455f"/>
    <p:sldId xmlns:r="http://schemas.openxmlformats.org/officeDocument/2006/relationships" id="257" r:id="R72516f8a353541a6"/>
    <p:sldId xmlns:r="http://schemas.openxmlformats.org/officeDocument/2006/relationships" id="258" r:id="Re0920acc54d34550"/>
    <p:sldId xmlns:r="http://schemas.openxmlformats.org/officeDocument/2006/relationships" id="259" r:id="Rb93219a5d6374b2e"/>
    <p:sldId xmlns:r="http://schemas.openxmlformats.org/officeDocument/2006/relationships" id="260" r:id="R1cf3c8b08e824c1c"/>
    <p:sldId xmlns:r="http://schemas.openxmlformats.org/officeDocument/2006/relationships" id="261" r:id="Rbfb657e1b4534291"/>
    <p:sldId xmlns:r="http://schemas.openxmlformats.org/officeDocument/2006/relationships" id="262" r:id="R62a991bb073148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234b39695844c9" /><Relationship Type="http://schemas.openxmlformats.org/officeDocument/2006/relationships/slide" Target="/ppt/slides/slide1.xml" Id="R7e23a526bdb5455f" /><Relationship Type="http://schemas.openxmlformats.org/officeDocument/2006/relationships/slide" Target="/ppt/slides/slide2.xml" Id="R72516f8a353541a6" /><Relationship Type="http://schemas.openxmlformats.org/officeDocument/2006/relationships/slide" Target="/ppt/slides/slide3.xml" Id="Re0920acc54d34550" /><Relationship Type="http://schemas.openxmlformats.org/officeDocument/2006/relationships/slide" Target="/ppt/slides/slide4.xml" Id="Rb93219a5d6374b2e" /><Relationship Type="http://schemas.openxmlformats.org/officeDocument/2006/relationships/slide" Target="/ppt/slides/slide5.xml" Id="R1cf3c8b08e824c1c" /><Relationship Type="http://schemas.openxmlformats.org/officeDocument/2006/relationships/slide" Target="/ppt/slides/slide6.xml" Id="Rbfb657e1b4534291" /><Relationship Type="http://schemas.openxmlformats.org/officeDocument/2006/relationships/slide" Target="/ppt/slides/slide7.xml" Id="R62a991bb073148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86787ce60d4e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31e0f0a9a4b6e" /><Relationship Type="http://schemas.openxmlformats.org/officeDocument/2006/relationships/theme" Target="/ppt/slideMasters/theme/theme1.xml" Id="Rf7d9d2ce3db24f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931e0f0a9a4b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a50c612b540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c3460d35e4c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fc6e425e14c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55b1139b448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4e2d2b7314f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eff28404045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52138dcf24f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ELRIK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ELRIK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−111 657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3 078 801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87 889 051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91 597 840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REITAN  –  68,8 %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ERS CAPITAL AS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 CAPITAL HOLDING AS  –  15,6 %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7606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