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99c408011e4d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8e928e74a247c3"/>
  </p:sldMasterIdLst>
  <p:sldIdLst>
    <p:sldId xmlns:r="http://schemas.openxmlformats.org/officeDocument/2006/relationships" id="256" r:id="Rc91fd49e33dc48e8"/>
    <p:sldId xmlns:r="http://schemas.openxmlformats.org/officeDocument/2006/relationships" id="257" r:id="R8249e5d5646c47ef"/>
    <p:sldId xmlns:r="http://schemas.openxmlformats.org/officeDocument/2006/relationships" id="258" r:id="Rf99e81d2494540e0"/>
    <p:sldId xmlns:r="http://schemas.openxmlformats.org/officeDocument/2006/relationships" id="259" r:id="R58c61803433c4c4a"/>
    <p:sldId xmlns:r="http://schemas.openxmlformats.org/officeDocument/2006/relationships" id="260" r:id="Reb295b7cab044671"/>
    <p:sldId xmlns:r="http://schemas.openxmlformats.org/officeDocument/2006/relationships" id="261" r:id="Rcd5a5a60249b492e"/>
    <p:sldId xmlns:r="http://schemas.openxmlformats.org/officeDocument/2006/relationships" id="262" r:id="R17203b170ec646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8e928e74a247c3" /><Relationship Type="http://schemas.openxmlformats.org/officeDocument/2006/relationships/slide" Target="/ppt/slides/slide1.xml" Id="Rc91fd49e33dc48e8" /><Relationship Type="http://schemas.openxmlformats.org/officeDocument/2006/relationships/slide" Target="/ppt/slides/slide2.xml" Id="R8249e5d5646c47ef" /><Relationship Type="http://schemas.openxmlformats.org/officeDocument/2006/relationships/slide" Target="/ppt/slides/slide3.xml" Id="Rf99e81d2494540e0" /><Relationship Type="http://schemas.openxmlformats.org/officeDocument/2006/relationships/slide" Target="/ppt/slides/slide4.xml" Id="R58c61803433c4c4a" /><Relationship Type="http://schemas.openxmlformats.org/officeDocument/2006/relationships/slide" Target="/ppt/slides/slide5.xml" Id="Reb295b7cab044671" /><Relationship Type="http://schemas.openxmlformats.org/officeDocument/2006/relationships/slide" Target="/ppt/slides/slide6.xml" Id="Rcd5a5a60249b492e" /><Relationship Type="http://schemas.openxmlformats.org/officeDocument/2006/relationships/slide" Target="/ppt/slides/slide7.xml" Id="R17203b170ec646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be579e9d7d43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7bd6183f844c5" /><Relationship Type="http://schemas.openxmlformats.org/officeDocument/2006/relationships/theme" Target="/ppt/slideMasters/theme/theme1.xml" Id="R3fc002cd57d441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57bd6183f844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420df66a244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48d8830d942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083ff3a9047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2708bb36748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cd5162d6048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1db0f53db43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2421de0054f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FYRHOLMEN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FYRHOLMEN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6 532 006 000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−77 132 000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−213 191 000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3 424 772 000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8 071 804 000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YUHONG JIN HERMANSEN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DSD Front 5 etasje, Børehaugen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84 45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989 133 705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FYRHOLMEN AS</a:t>
            </a:r>
          </a:p>
        </p:txBody>
      </p:sp>
    </p:spTree>
  </p:cSld>
  <p:clrMapOvr>
    <a:masterClrMapping xmlns:a="http://schemas.openxmlformats.org/drawingml/2006/main"/>
  </p:clrMapOvr>
</p:sld>
</file>