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eb439fe5ee45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071dbf6a5e4a6c"/>
  </p:sldMasterIdLst>
  <p:sldIdLst>
    <p:sldId xmlns:r="http://schemas.openxmlformats.org/officeDocument/2006/relationships" id="256" r:id="R3973294212f54fd7"/>
    <p:sldId xmlns:r="http://schemas.openxmlformats.org/officeDocument/2006/relationships" id="257" r:id="Re3f5bfd2c4a34569"/>
    <p:sldId xmlns:r="http://schemas.openxmlformats.org/officeDocument/2006/relationships" id="258" r:id="Rffd4414afcfe45b2"/>
    <p:sldId xmlns:r="http://schemas.openxmlformats.org/officeDocument/2006/relationships" id="259" r:id="Rc672e648b2f8461b"/>
    <p:sldId xmlns:r="http://schemas.openxmlformats.org/officeDocument/2006/relationships" id="260" r:id="R2e9a53cd2099491f"/>
    <p:sldId xmlns:r="http://schemas.openxmlformats.org/officeDocument/2006/relationships" id="261" r:id="R58700841433c4d75"/>
    <p:sldId xmlns:r="http://schemas.openxmlformats.org/officeDocument/2006/relationships" id="262" r:id="Rae80545c8e7849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071dbf6a5e4a6c" /><Relationship Type="http://schemas.openxmlformats.org/officeDocument/2006/relationships/slide" Target="/ppt/slides/slide1.xml" Id="R3973294212f54fd7" /><Relationship Type="http://schemas.openxmlformats.org/officeDocument/2006/relationships/slide" Target="/ppt/slides/slide2.xml" Id="Re3f5bfd2c4a34569" /><Relationship Type="http://schemas.openxmlformats.org/officeDocument/2006/relationships/slide" Target="/ppt/slides/slide3.xml" Id="Rffd4414afcfe45b2" /><Relationship Type="http://schemas.openxmlformats.org/officeDocument/2006/relationships/slide" Target="/ppt/slides/slide4.xml" Id="Rc672e648b2f8461b" /><Relationship Type="http://schemas.openxmlformats.org/officeDocument/2006/relationships/slide" Target="/ppt/slides/slide5.xml" Id="R2e9a53cd2099491f" /><Relationship Type="http://schemas.openxmlformats.org/officeDocument/2006/relationships/slide" Target="/ppt/slides/slide6.xml" Id="R58700841433c4d75" /><Relationship Type="http://schemas.openxmlformats.org/officeDocument/2006/relationships/slide" Target="/ppt/slides/slide7.xml" Id="Rae80545c8e7849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b66b2c95da4f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1a2ea301d4769" /><Relationship Type="http://schemas.openxmlformats.org/officeDocument/2006/relationships/theme" Target="/ppt/slideMasters/theme/theme1.xml" Id="Rb86b443073b44b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a1a2ea301d47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5a9390fd94d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6c4ec7c274d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65f99870d4e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580ff1c2143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e112e9db24d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996ea053843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4da1d482645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L.K.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L.K.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1 282 232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−2 930 334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−2 729 240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40 526 186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53 151 437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LEIF INGE  –  99,6 %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LEIF INGE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989 130 838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L.K. HOLDING AS</a:t>
            </a:r>
          </a:p>
        </p:txBody>
      </p:sp>
    </p:spTree>
  </p:cSld>
  <p:clrMapOvr>
    <a:masterClrMapping xmlns:a="http://schemas.openxmlformats.org/drawingml/2006/main"/>
  </p:clrMapOvr>
</p:sld>
</file>