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813bbd9e574e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ca6e85c9754b0d"/>
  </p:sldMasterIdLst>
  <p:sldIdLst>
    <p:sldId xmlns:r="http://schemas.openxmlformats.org/officeDocument/2006/relationships" id="256" r:id="R293ac6f704414f35"/>
    <p:sldId xmlns:r="http://schemas.openxmlformats.org/officeDocument/2006/relationships" id="257" r:id="Rebe7c820df634fa7"/>
    <p:sldId xmlns:r="http://schemas.openxmlformats.org/officeDocument/2006/relationships" id="258" r:id="R12c1ca7f1b504db6"/>
    <p:sldId xmlns:r="http://schemas.openxmlformats.org/officeDocument/2006/relationships" id="259" r:id="R0aa03457256843b2"/>
    <p:sldId xmlns:r="http://schemas.openxmlformats.org/officeDocument/2006/relationships" id="260" r:id="R3a5f2af3974e47b2"/>
    <p:sldId xmlns:r="http://schemas.openxmlformats.org/officeDocument/2006/relationships" id="261" r:id="Re8618e799dd449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ca6e85c9754b0d" /><Relationship Type="http://schemas.openxmlformats.org/officeDocument/2006/relationships/slide" Target="/ppt/slides/slide1.xml" Id="R293ac6f704414f35" /><Relationship Type="http://schemas.openxmlformats.org/officeDocument/2006/relationships/slide" Target="/ppt/slides/slide2.xml" Id="Rebe7c820df634fa7" /><Relationship Type="http://schemas.openxmlformats.org/officeDocument/2006/relationships/slide" Target="/ppt/slides/slide3.xml" Id="R12c1ca7f1b504db6" /><Relationship Type="http://schemas.openxmlformats.org/officeDocument/2006/relationships/slide" Target="/ppt/slides/slide4.xml" Id="R0aa03457256843b2" /><Relationship Type="http://schemas.openxmlformats.org/officeDocument/2006/relationships/slide" Target="/ppt/slides/slide5.xml" Id="R3a5f2af3974e47b2" /><Relationship Type="http://schemas.openxmlformats.org/officeDocument/2006/relationships/slide" Target="/ppt/slides/slide6.xml" Id="Re8618e799dd449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0fbca2912c40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e0a7661624257" /><Relationship Type="http://schemas.openxmlformats.org/officeDocument/2006/relationships/theme" Target="/ppt/slideMasters/theme/theme1.xml" Id="R549911624ee943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2e0a76616242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95f4d062a4b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3be1a9db643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1dfc592904e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930e74c6e42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d3f767a0f40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7fd33deab4e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PLUDRA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PLUDRA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PLUDRA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PLUDRA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PLUDRA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PLUDRA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−104 803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1 657 610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22 642 605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29 265 291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PLUDRA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989 130 749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PLUDRA AS</a:t>
            </a:r>
          </a:p>
        </p:txBody>
      </p:sp>
    </p:spTree>
  </p:cSld>
  <p:clrMapOvr>
    <a:masterClrMapping xmlns:a="http://schemas.openxmlformats.org/drawingml/2006/main"/>
  </p:clrMapOvr>
</p:sld>
</file>