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8cefc4e9b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204edb46643e9"/>
  </p:sldMasterIdLst>
  <p:sldIdLst>
    <p:sldId xmlns:r="http://schemas.openxmlformats.org/officeDocument/2006/relationships" id="256" r:id="R7c299ab9fb034ada"/>
    <p:sldId xmlns:r="http://schemas.openxmlformats.org/officeDocument/2006/relationships" id="257" r:id="R1d24c9e0b1444929"/>
    <p:sldId xmlns:r="http://schemas.openxmlformats.org/officeDocument/2006/relationships" id="258" r:id="R2090afc4546a4a50"/>
    <p:sldId xmlns:r="http://schemas.openxmlformats.org/officeDocument/2006/relationships" id="259" r:id="R5042da7d818f48ad"/>
    <p:sldId xmlns:r="http://schemas.openxmlformats.org/officeDocument/2006/relationships" id="260" r:id="R9c1d5eb6be094516"/>
    <p:sldId xmlns:r="http://schemas.openxmlformats.org/officeDocument/2006/relationships" id="261" r:id="R9ab5b17dcfe543da"/>
    <p:sldId xmlns:r="http://schemas.openxmlformats.org/officeDocument/2006/relationships" id="262" r:id="R7dabfe8911c6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204edb46643e9" /><Relationship Type="http://schemas.openxmlformats.org/officeDocument/2006/relationships/slide" Target="/ppt/slides/slide1.xml" Id="R7c299ab9fb034ada" /><Relationship Type="http://schemas.openxmlformats.org/officeDocument/2006/relationships/slide" Target="/ppt/slides/slide2.xml" Id="R1d24c9e0b1444929" /><Relationship Type="http://schemas.openxmlformats.org/officeDocument/2006/relationships/slide" Target="/ppt/slides/slide3.xml" Id="R2090afc4546a4a50" /><Relationship Type="http://schemas.openxmlformats.org/officeDocument/2006/relationships/slide" Target="/ppt/slides/slide4.xml" Id="R5042da7d818f48ad" /><Relationship Type="http://schemas.openxmlformats.org/officeDocument/2006/relationships/slide" Target="/ppt/slides/slide5.xml" Id="R9c1d5eb6be094516" /><Relationship Type="http://schemas.openxmlformats.org/officeDocument/2006/relationships/slide" Target="/ppt/slides/slide6.xml" Id="R9ab5b17dcfe543da" /><Relationship Type="http://schemas.openxmlformats.org/officeDocument/2006/relationships/slide" Target="/ppt/slides/slide7.xml" Id="R7dabfe8911c6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80a0bbe5b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9fdeea9a4a52" /><Relationship Type="http://schemas.openxmlformats.org/officeDocument/2006/relationships/theme" Target="/ppt/slideMasters/theme/theme1.xml" Id="R6eacba3d6965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9fdeea9a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49ad7ccf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1c0323eb4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e6aa0f1dc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f255a340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3b98b580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37acca6d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48688c63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