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b7fb0fa8d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04b1bf0ef480d"/>
  </p:sldMasterIdLst>
  <p:sldIdLst>
    <p:sldId xmlns:r="http://schemas.openxmlformats.org/officeDocument/2006/relationships" id="256" r:id="Readd7926f84343a1"/>
    <p:sldId xmlns:r="http://schemas.openxmlformats.org/officeDocument/2006/relationships" id="257" r:id="Rc664b4d7cc184cd2"/>
    <p:sldId xmlns:r="http://schemas.openxmlformats.org/officeDocument/2006/relationships" id="258" r:id="R0798caf071124a43"/>
    <p:sldId xmlns:r="http://schemas.openxmlformats.org/officeDocument/2006/relationships" id="259" r:id="Rfd02fa89edda4fba"/>
    <p:sldId xmlns:r="http://schemas.openxmlformats.org/officeDocument/2006/relationships" id="260" r:id="R43e6613aaee1464a"/>
    <p:sldId xmlns:r="http://schemas.openxmlformats.org/officeDocument/2006/relationships" id="261" r:id="R1da380c616d6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04b1bf0ef480d" /><Relationship Type="http://schemas.openxmlformats.org/officeDocument/2006/relationships/slide" Target="/ppt/slides/slide1.xml" Id="Readd7926f84343a1" /><Relationship Type="http://schemas.openxmlformats.org/officeDocument/2006/relationships/slide" Target="/ppt/slides/slide2.xml" Id="Rc664b4d7cc184cd2" /><Relationship Type="http://schemas.openxmlformats.org/officeDocument/2006/relationships/slide" Target="/ppt/slides/slide3.xml" Id="R0798caf071124a43" /><Relationship Type="http://schemas.openxmlformats.org/officeDocument/2006/relationships/slide" Target="/ppt/slides/slide4.xml" Id="Rfd02fa89edda4fba" /><Relationship Type="http://schemas.openxmlformats.org/officeDocument/2006/relationships/slide" Target="/ppt/slides/slide5.xml" Id="R43e6613aaee1464a" /><Relationship Type="http://schemas.openxmlformats.org/officeDocument/2006/relationships/slide" Target="/ppt/slides/slide6.xml" Id="R1da380c616d6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3c31b9231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d9ed06640485d" /><Relationship Type="http://schemas.openxmlformats.org/officeDocument/2006/relationships/theme" Target="/ppt/slideMasters/theme/theme1.xml" Id="R0a2216361a51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d9ed06640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795c0e88542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dd956d401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e44fb942d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8cb9109a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0bfdceeb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a420abd4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