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d5b85e759f42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d14e89e3d64b0b"/>
  </p:sldMasterIdLst>
  <p:sldIdLst>
    <p:sldId xmlns:r="http://schemas.openxmlformats.org/officeDocument/2006/relationships" id="256" r:id="R81ba354bf0f942c2"/>
    <p:sldId xmlns:r="http://schemas.openxmlformats.org/officeDocument/2006/relationships" id="257" r:id="R1fa7617f4ddb4808"/>
    <p:sldId xmlns:r="http://schemas.openxmlformats.org/officeDocument/2006/relationships" id="258" r:id="Re4f4effc81a94329"/>
    <p:sldId xmlns:r="http://schemas.openxmlformats.org/officeDocument/2006/relationships" id="259" r:id="Rfd9bb4a89462493f"/>
    <p:sldId xmlns:r="http://schemas.openxmlformats.org/officeDocument/2006/relationships" id="260" r:id="R8dd3a9a990ca44cf"/>
    <p:sldId xmlns:r="http://schemas.openxmlformats.org/officeDocument/2006/relationships" id="261" r:id="R727a3069e38e4857"/>
    <p:sldId xmlns:r="http://schemas.openxmlformats.org/officeDocument/2006/relationships" id="262" r:id="R7ca90e76b69f47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d14e89e3d64b0b" /><Relationship Type="http://schemas.openxmlformats.org/officeDocument/2006/relationships/slide" Target="/ppt/slides/slide1.xml" Id="R81ba354bf0f942c2" /><Relationship Type="http://schemas.openxmlformats.org/officeDocument/2006/relationships/slide" Target="/ppt/slides/slide2.xml" Id="R1fa7617f4ddb4808" /><Relationship Type="http://schemas.openxmlformats.org/officeDocument/2006/relationships/slide" Target="/ppt/slides/slide3.xml" Id="Re4f4effc81a94329" /><Relationship Type="http://schemas.openxmlformats.org/officeDocument/2006/relationships/slide" Target="/ppt/slides/slide4.xml" Id="Rfd9bb4a89462493f" /><Relationship Type="http://schemas.openxmlformats.org/officeDocument/2006/relationships/slide" Target="/ppt/slides/slide5.xml" Id="R8dd3a9a990ca44cf" /><Relationship Type="http://schemas.openxmlformats.org/officeDocument/2006/relationships/slide" Target="/ppt/slides/slide6.xml" Id="R727a3069e38e4857" /><Relationship Type="http://schemas.openxmlformats.org/officeDocument/2006/relationships/slide" Target="/ppt/slides/slide7.xml" Id="R7ca90e76b69f47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81732ac2484c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73606cb204366" /><Relationship Type="http://schemas.openxmlformats.org/officeDocument/2006/relationships/theme" Target="/ppt/slideMasters/theme/theme1.xml" Id="R5bfe106ec97a47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873606cb2043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1121bb8f54b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65faa534542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3a2b37aa943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48bc933a54e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ae9ffdb0845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a6989443349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73ee7b08e4e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HEYERDAHL HOLDING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HOLDING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−8 018 600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−6 870 899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910 701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STEINAR ODD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CHRISTIAN H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Sørengkaia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39 66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steinar.heyerdahl@c-h.no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