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e2eaf681b49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e270a06fe4c4e"/>
  </p:sldMasterIdLst>
  <p:sldIdLst>
    <p:sldId xmlns:r="http://schemas.openxmlformats.org/officeDocument/2006/relationships" id="256" r:id="R948a7518b1d54e70"/>
    <p:sldId xmlns:r="http://schemas.openxmlformats.org/officeDocument/2006/relationships" id="257" r:id="R9c35237b140c4e17"/>
    <p:sldId xmlns:r="http://schemas.openxmlformats.org/officeDocument/2006/relationships" id="258" r:id="R629a0048a0f54686"/>
    <p:sldId xmlns:r="http://schemas.openxmlformats.org/officeDocument/2006/relationships" id="259" r:id="Rba5672cb14354364"/>
    <p:sldId xmlns:r="http://schemas.openxmlformats.org/officeDocument/2006/relationships" id="260" r:id="R2ba461bf42284830"/>
    <p:sldId xmlns:r="http://schemas.openxmlformats.org/officeDocument/2006/relationships" id="261" r:id="R23e27a9f791f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e270a06fe4c4e" /><Relationship Type="http://schemas.openxmlformats.org/officeDocument/2006/relationships/slide" Target="/ppt/slides/slide1.xml" Id="R948a7518b1d54e70" /><Relationship Type="http://schemas.openxmlformats.org/officeDocument/2006/relationships/slide" Target="/ppt/slides/slide2.xml" Id="R9c35237b140c4e17" /><Relationship Type="http://schemas.openxmlformats.org/officeDocument/2006/relationships/slide" Target="/ppt/slides/slide3.xml" Id="R629a0048a0f54686" /><Relationship Type="http://schemas.openxmlformats.org/officeDocument/2006/relationships/slide" Target="/ppt/slides/slide4.xml" Id="Rba5672cb14354364" /><Relationship Type="http://schemas.openxmlformats.org/officeDocument/2006/relationships/slide" Target="/ppt/slides/slide5.xml" Id="R2ba461bf42284830" /><Relationship Type="http://schemas.openxmlformats.org/officeDocument/2006/relationships/slide" Target="/ppt/slides/slide6.xml" Id="R23e27a9f791f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8ad192d65b48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268dddcd4c7e" /><Relationship Type="http://schemas.openxmlformats.org/officeDocument/2006/relationships/theme" Target="/ppt/slideMasters/theme/theme1.xml" Id="R1854873ccb02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0a268dddcd4c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20a590a7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bae1e5f8e94d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fead0d43c4f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e25055d284d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f3adcb72b4d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091c2dec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HEYERDAHL HOLDING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Sørengkaia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66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steinar.heyerdahl@c-h.no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HEYERDAHL HOLDING INVEST AS</a:t>
            </a:r>
          </a:p>
        </p:txBody>
      </p:sp>
    </p:spTree>
  </p:cSld>
  <p:clrMapOvr>
    <a:masterClrMapping xmlns:a="http://schemas.openxmlformats.org/drawingml/2006/main"/>
  </p:clrMapOvr>
</p:sld>
</file>