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42e72df43b4e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7a71094a642cf"/>
  </p:sldMasterIdLst>
  <p:sldIdLst>
    <p:sldId xmlns:r="http://schemas.openxmlformats.org/officeDocument/2006/relationships" id="256" r:id="Ra72df9a3d55c4255"/>
    <p:sldId xmlns:r="http://schemas.openxmlformats.org/officeDocument/2006/relationships" id="257" r:id="Ra917ee26e26a445d"/>
    <p:sldId xmlns:r="http://schemas.openxmlformats.org/officeDocument/2006/relationships" id="258" r:id="R8f678611972945cc"/>
    <p:sldId xmlns:r="http://schemas.openxmlformats.org/officeDocument/2006/relationships" id="259" r:id="Re3f96955463c4392"/>
    <p:sldId xmlns:r="http://schemas.openxmlformats.org/officeDocument/2006/relationships" id="260" r:id="R55daffdb5286438f"/>
    <p:sldId xmlns:r="http://schemas.openxmlformats.org/officeDocument/2006/relationships" id="261" r:id="Rd7e5f68c3e3f478d"/>
    <p:sldId xmlns:r="http://schemas.openxmlformats.org/officeDocument/2006/relationships" id="262" r:id="Rf40c4b194cf547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7a71094a642cf" /><Relationship Type="http://schemas.openxmlformats.org/officeDocument/2006/relationships/slide" Target="/ppt/slides/slide1.xml" Id="Ra72df9a3d55c4255" /><Relationship Type="http://schemas.openxmlformats.org/officeDocument/2006/relationships/slide" Target="/ppt/slides/slide2.xml" Id="Ra917ee26e26a445d" /><Relationship Type="http://schemas.openxmlformats.org/officeDocument/2006/relationships/slide" Target="/ppt/slides/slide3.xml" Id="R8f678611972945cc" /><Relationship Type="http://schemas.openxmlformats.org/officeDocument/2006/relationships/slide" Target="/ppt/slides/slide4.xml" Id="Re3f96955463c4392" /><Relationship Type="http://schemas.openxmlformats.org/officeDocument/2006/relationships/slide" Target="/ppt/slides/slide5.xml" Id="R55daffdb5286438f" /><Relationship Type="http://schemas.openxmlformats.org/officeDocument/2006/relationships/slide" Target="/ppt/slides/slide6.xml" Id="Rd7e5f68c3e3f478d" /><Relationship Type="http://schemas.openxmlformats.org/officeDocument/2006/relationships/slide" Target="/ppt/slides/slide7.xml" Id="Rf40c4b194cf547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2d325ddda4d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8e4a194e6417e" /><Relationship Type="http://schemas.openxmlformats.org/officeDocument/2006/relationships/theme" Target="/ppt/slideMasters/theme/theme1.xml" Id="R6eec37b852be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98e4a194e6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fec962a9846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49f9f547c45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a82f891a54e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6f274b0f246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5b3a2af7c49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e32d980ae4b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af7cb58dd4a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ØGREID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25 745 000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25 752 000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335 970 000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355 329 000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