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997534a3f80496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c77a00253d3420d"/>
  </p:sldMasterIdLst>
  <p:sldIdLst>
    <p:sldId xmlns:r="http://schemas.openxmlformats.org/officeDocument/2006/relationships" id="256" r:id="Rb2b7834815f843c4"/>
    <p:sldId xmlns:r="http://schemas.openxmlformats.org/officeDocument/2006/relationships" id="257" r:id="R131b48179b0247b9"/>
    <p:sldId xmlns:r="http://schemas.openxmlformats.org/officeDocument/2006/relationships" id="258" r:id="R5b59eed053ba4e33"/>
    <p:sldId xmlns:r="http://schemas.openxmlformats.org/officeDocument/2006/relationships" id="259" r:id="Rcc8d527309284095"/>
    <p:sldId xmlns:r="http://schemas.openxmlformats.org/officeDocument/2006/relationships" id="260" r:id="R5c063fff59384ee5"/>
    <p:sldId xmlns:r="http://schemas.openxmlformats.org/officeDocument/2006/relationships" id="261" r:id="R1e10feaba1ba467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c77a00253d3420d" /><Relationship Type="http://schemas.openxmlformats.org/officeDocument/2006/relationships/slide" Target="/ppt/slides/slide1.xml" Id="Rb2b7834815f843c4" /><Relationship Type="http://schemas.openxmlformats.org/officeDocument/2006/relationships/slide" Target="/ppt/slides/slide2.xml" Id="R131b48179b0247b9" /><Relationship Type="http://schemas.openxmlformats.org/officeDocument/2006/relationships/slide" Target="/ppt/slides/slide3.xml" Id="R5b59eed053ba4e33" /><Relationship Type="http://schemas.openxmlformats.org/officeDocument/2006/relationships/slide" Target="/ppt/slides/slide4.xml" Id="Rcc8d527309284095" /><Relationship Type="http://schemas.openxmlformats.org/officeDocument/2006/relationships/slide" Target="/ppt/slides/slide5.xml" Id="R5c063fff59384ee5" /><Relationship Type="http://schemas.openxmlformats.org/officeDocument/2006/relationships/slide" Target="/ppt/slides/slide6.xml" Id="R1e10feaba1ba467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b921920000d4c6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88d703c5b94560" /><Relationship Type="http://schemas.openxmlformats.org/officeDocument/2006/relationships/theme" Target="/ppt/slideMasters/theme/theme1.xml" Id="Rb139d451df6e41f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188d703c5b9456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cfd8960a894d7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bb3a3da05743c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92ac64b9c5409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07c80d3dbd4f8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7b3ed5efad4f1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adaa0f50d54e7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KNUT ØGREID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KNUT ØGREID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KNUT ØGREID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KNUT ØGREID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KNUT ØGREID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KNUT ØGREID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Øgreid AS, Løkkeveien 59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4008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989 130 595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KNUT ØGREID AS</a:t>
            </a:r>
          </a:p>
        </p:txBody>
      </p:sp>
    </p:spTree>
  </p:cSld>
  <p:clrMapOvr>
    <a:masterClrMapping xmlns:a="http://schemas.openxmlformats.org/drawingml/2006/main"/>
  </p:clrMapOvr>
</p:sld>
</file>