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2eb776bed64b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ba076153d04bc3"/>
  </p:sldMasterIdLst>
  <p:sldIdLst>
    <p:sldId xmlns:r="http://schemas.openxmlformats.org/officeDocument/2006/relationships" id="256" r:id="R3f19527ac39242ee"/>
    <p:sldId xmlns:r="http://schemas.openxmlformats.org/officeDocument/2006/relationships" id="257" r:id="R94455b482e304287"/>
    <p:sldId xmlns:r="http://schemas.openxmlformats.org/officeDocument/2006/relationships" id="258" r:id="R5c013765e4314afd"/>
    <p:sldId xmlns:r="http://schemas.openxmlformats.org/officeDocument/2006/relationships" id="259" r:id="R5846210ac3c947f1"/>
    <p:sldId xmlns:r="http://schemas.openxmlformats.org/officeDocument/2006/relationships" id="260" r:id="Re8a719479a9f4a62"/>
    <p:sldId xmlns:r="http://schemas.openxmlformats.org/officeDocument/2006/relationships" id="261" r:id="R749b36dcd1e84e49"/>
    <p:sldId xmlns:r="http://schemas.openxmlformats.org/officeDocument/2006/relationships" id="262" r:id="R3959954fbc644f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ba076153d04bc3" /><Relationship Type="http://schemas.openxmlformats.org/officeDocument/2006/relationships/slide" Target="/ppt/slides/slide1.xml" Id="R3f19527ac39242ee" /><Relationship Type="http://schemas.openxmlformats.org/officeDocument/2006/relationships/slide" Target="/ppt/slides/slide2.xml" Id="R94455b482e304287" /><Relationship Type="http://schemas.openxmlformats.org/officeDocument/2006/relationships/slide" Target="/ppt/slides/slide3.xml" Id="R5c013765e4314afd" /><Relationship Type="http://schemas.openxmlformats.org/officeDocument/2006/relationships/slide" Target="/ppt/slides/slide4.xml" Id="R5846210ac3c947f1" /><Relationship Type="http://schemas.openxmlformats.org/officeDocument/2006/relationships/slide" Target="/ppt/slides/slide5.xml" Id="Re8a719479a9f4a62" /><Relationship Type="http://schemas.openxmlformats.org/officeDocument/2006/relationships/slide" Target="/ppt/slides/slide6.xml" Id="R749b36dcd1e84e49" /><Relationship Type="http://schemas.openxmlformats.org/officeDocument/2006/relationships/slide" Target="/ppt/slides/slide7.xml" Id="R3959954fbc644f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503f7c400040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a48953e9542ee" /><Relationship Type="http://schemas.openxmlformats.org/officeDocument/2006/relationships/theme" Target="/ppt/slideMasters/theme/theme1.xml" Id="R5c696d6b5ede43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aa48953e9542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fad5d818b40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8cfdd702343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ac8d536464b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c34b4725940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09b6d04f542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f95425fbe42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bada4886e43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 HOLDING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928 759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−780 842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−3 113 485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27 105 413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27 271 928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SVEIN  –  56,8 %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KARIANNE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SVEIN  –  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 Kristiansen, Damveien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989 130 331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 HOLDING AS</a:t>
            </a:r>
          </a:p>
        </p:txBody>
      </p:sp>
    </p:spTree>
  </p:cSld>
  <p:clrMapOvr>
    <a:masterClrMapping xmlns:a="http://schemas.openxmlformats.org/drawingml/2006/main"/>
  </p:clrMapOvr>
</p:sld>
</file>