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6f9cb9fab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ba3d69be54a01"/>
  </p:sldMasterIdLst>
  <p:sldIdLst>
    <p:sldId xmlns:r="http://schemas.openxmlformats.org/officeDocument/2006/relationships" id="256" r:id="R7828ecdc43ab4751"/>
    <p:sldId xmlns:r="http://schemas.openxmlformats.org/officeDocument/2006/relationships" id="257" r:id="R576815ce5211401c"/>
    <p:sldId xmlns:r="http://schemas.openxmlformats.org/officeDocument/2006/relationships" id="258" r:id="R32b6da228df3428f"/>
    <p:sldId xmlns:r="http://schemas.openxmlformats.org/officeDocument/2006/relationships" id="259" r:id="R361e607f6c404836"/>
    <p:sldId xmlns:r="http://schemas.openxmlformats.org/officeDocument/2006/relationships" id="260" r:id="Rf43b0bd4b71c4964"/>
    <p:sldId xmlns:r="http://schemas.openxmlformats.org/officeDocument/2006/relationships" id="261" r:id="Rd05c0770e7534454"/>
    <p:sldId xmlns:r="http://schemas.openxmlformats.org/officeDocument/2006/relationships" id="262" r:id="R8a88aa74da66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ba3d69be54a01" /><Relationship Type="http://schemas.openxmlformats.org/officeDocument/2006/relationships/slide" Target="/ppt/slides/slide1.xml" Id="R7828ecdc43ab4751" /><Relationship Type="http://schemas.openxmlformats.org/officeDocument/2006/relationships/slide" Target="/ppt/slides/slide2.xml" Id="R576815ce5211401c" /><Relationship Type="http://schemas.openxmlformats.org/officeDocument/2006/relationships/slide" Target="/ppt/slides/slide3.xml" Id="R32b6da228df3428f" /><Relationship Type="http://schemas.openxmlformats.org/officeDocument/2006/relationships/slide" Target="/ppt/slides/slide4.xml" Id="R361e607f6c404836" /><Relationship Type="http://schemas.openxmlformats.org/officeDocument/2006/relationships/slide" Target="/ppt/slides/slide5.xml" Id="Rf43b0bd4b71c4964" /><Relationship Type="http://schemas.openxmlformats.org/officeDocument/2006/relationships/slide" Target="/ppt/slides/slide6.xml" Id="Rd05c0770e7534454" /><Relationship Type="http://schemas.openxmlformats.org/officeDocument/2006/relationships/slide" Target="/ppt/slides/slide7.xml" Id="R8a88aa74da66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3d3924eb4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cdaf22794931" /><Relationship Type="http://schemas.openxmlformats.org/officeDocument/2006/relationships/theme" Target="/ppt/slideMasters/theme/theme1.xml" Id="Rfd4a01fe88b1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0cdaf2279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d0521028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a5c8d1b2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9ac6a086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bad4542b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feb5a73b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905a77c9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7d6500ed6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