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28b0f2c3be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5280552e774421"/>
  </p:sldMasterIdLst>
  <p:sldIdLst>
    <p:sldId xmlns:r="http://schemas.openxmlformats.org/officeDocument/2006/relationships" id="256" r:id="Rd5cd20926073420e"/>
    <p:sldId xmlns:r="http://schemas.openxmlformats.org/officeDocument/2006/relationships" id="257" r:id="R4c4249d5e74e4aba"/>
    <p:sldId xmlns:r="http://schemas.openxmlformats.org/officeDocument/2006/relationships" id="258" r:id="R16a9532b987d461d"/>
    <p:sldId xmlns:r="http://schemas.openxmlformats.org/officeDocument/2006/relationships" id="259" r:id="R7a8ce349171945b7"/>
    <p:sldId xmlns:r="http://schemas.openxmlformats.org/officeDocument/2006/relationships" id="260" r:id="Rc0a47fc85be4412e"/>
    <p:sldId xmlns:r="http://schemas.openxmlformats.org/officeDocument/2006/relationships" id="261" r:id="R86c4a459aae34298"/>
    <p:sldId xmlns:r="http://schemas.openxmlformats.org/officeDocument/2006/relationships" id="262" r:id="R001796b0b0c44a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5280552e774421" /><Relationship Type="http://schemas.openxmlformats.org/officeDocument/2006/relationships/slide" Target="/ppt/slides/slide1.xml" Id="Rd5cd20926073420e" /><Relationship Type="http://schemas.openxmlformats.org/officeDocument/2006/relationships/slide" Target="/ppt/slides/slide2.xml" Id="R4c4249d5e74e4aba" /><Relationship Type="http://schemas.openxmlformats.org/officeDocument/2006/relationships/slide" Target="/ppt/slides/slide3.xml" Id="R16a9532b987d461d" /><Relationship Type="http://schemas.openxmlformats.org/officeDocument/2006/relationships/slide" Target="/ppt/slides/slide4.xml" Id="R7a8ce349171945b7" /><Relationship Type="http://schemas.openxmlformats.org/officeDocument/2006/relationships/slide" Target="/ppt/slides/slide5.xml" Id="Rc0a47fc85be4412e" /><Relationship Type="http://schemas.openxmlformats.org/officeDocument/2006/relationships/slide" Target="/ppt/slides/slide6.xml" Id="R86c4a459aae34298" /><Relationship Type="http://schemas.openxmlformats.org/officeDocument/2006/relationships/slide" Target="/ppt/slides/slide7.xml" Id="R001796b0b0c44a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9ddecf14a49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61adeba514234" /><Relationship Type="http://schemas.openxmlformats.org/officeDocument/2006/relationships/theme" Target="/ppt/slideMasters/theme/theme1.xml" Id="R43ee18ea05504d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c61adeba51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dde6ad94d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f40b02326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05aca3daa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ddf702a87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74e7e87f48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284929120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3c6876232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HOLMQVIST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HOLMQVIST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HOLMQVIST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HOLMQVIST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HOLMQVIST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HOLMQVIST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106 894 388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3 329 173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1 972 593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13 148 900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HOLMQVIST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HOLMQVIST ERIK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HOLMQVIST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 Jens Nilssøns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07 19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etterstad@rema.no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HOLMQVIST AS</a:t>
            </a:r>
          </a:p>
        </p:txBody>
      </p:sp>
    </p:spTree>
  </p:cSld>
  <p:clrMapOvr>
    <a:masterClrMapping xmlns:a="http://schemas.openxmlformats.org/drawingml/2006/main"/>
  </p:clrMapOvr>
</p:sld>
</file>