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3efc710894f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ea809db3f44d20"/>
  </p:sldMasterIdLst>
  <p:sldIdLst>
    <p:sldId xmlns:r="http://schemas.openxmlformats.org/officeDocument/2006/relationships" id="256" r:id="Rb85be0efd4b54279"/>
    <p:sldId xmlns:r="http://schemas.openxmlformats.org/officeDocument/2006/relationships" id="257" r:id="R6a68d7df1b4b4e7a"/>
    <p:sldId xmlns:r="http://schemas.openxmlformats.org/officeDocument/2006/relationships" id="258" r:id="R5f1405cdfc854afb"/>
    <p:sldId xmlns:r="http://schemas.openxmlformats.org/officeDocument/2006/relationships" id="259" r:id="R1139d33d79714f5e"/>
    <p:sldId xmlns:r="http://schemas.openxmlformats.org/officeDocument/2006/relationships" id="260" r:id="R14928b85ac1a4a78"/>
    <p:sldId xmlns:r="http://schemas.openxmlformats.org/officeDocument/2006/relationships" id="261" r:id="R7648f6bed359450e"/>
    <p:sldId xmlns:r="http://schemas.openxmlformats.org/officeDocument/2006/relationships" id="262" r:id="Rdd35af30e506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ea809db3f44d20" /><Relationship Type="http://schemas.openxmlformats.org/officeDocument/2006/relationships/slide" Target="/ppt/slides/slide1.xml" Id="Rb85be0efd4b54279" /><Relationship Type="http://schemas.openxmlformats.org/officeDocument/2006/relationships/slide" Target="/ppt/slides/slide2.xml" Id="R6a68d7df1b4b4e7a" /><Relationship Type="http://schemas.openxmlformats.org/officeDocument/2006/relationships/slide" Target="/ppt/slides/slide3.xml" Id="R5f1405cdfc854afb" /><Relationship Type="http://schemas.openxmlformats.org/officeDocument/2006/relationships/slide" Target="/ppt/slides/slide4.xml" Id="R1139d33d79714f5e" /><Relationship Type="http://schemas.openxmlformats.org/officeDocument/2006/relationships/slide" Target="/ppt/slides/slide5.xml" Id="R14928b85ac1a4a78" /><Relationship Type="http://schemas.openxmlformats.org/officeDocument/2006/relationships/slide" Target="/ppt/slides/slide6.xml" Id="R7648f6bed359450e" /><Relationship Type="http://schemas.openxmlformats.org/officeDocument/2006/relationships/slide" Target="/ppt/slides/slide7.xml" Id="Rdd35af30e506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69c8e5af340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7c5c63fbc41c9" /><Relationship Type="http://schemas.openxmlformats.org/officeDocument/2006/relationships/theme" Target="/ppt/slideMasters/theme/theme1.xml" Id="R49049c944d23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7c5c63fbc41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4fd56570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e3bb7fd55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56b6203e9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08b1a29ea48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3f4c912e5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5fb05c0540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17ae56f47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