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611d390a694d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92efeab93f4656"/>
  </p:sldMasterIdLst>
  <p:sldIdLst>
    <p:sldId xmlns:r="http://schemas.openxmlformats.org/officeDocument/2006/relationships" id="256" r:id="R4480c46c247e46f5"/>
    <p:sldId xmlns:r="http://schemas.openxmlformats.org/officeDocument/2006/relationships" id="257" r:id="R297d4b194aad4e78"/>
    <p:sldId xmlns:r="http://schemas.openxmlformats.org/officeDocument/2006/relationships" id="258" r:id="R55213b57ac72480e"/>
    <p:sldId xmlns:r="http://schemas.openxmlformats.org/officeDocument/2006/relationships" id="259" r:id="R2df1c6869de1478a"/>
    <p:sldId xmlns:r="http://schemas.openxmlformats.org/officeDocument/2006/relationships" id="260" r:id="Rd341092e87464e50"/>
    <p:sldId xmlns:r="http://schemas.openxmlformats.org/officeDocument/2006/relationships" id="261" r:id="R98ae32eea46648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92efeab93f4656" /><Relationship Type="http://schemas.openxmlformats.org/officeDocument/2006/relationships/slide" Target="/ppt/slides/slide1.xml" Id="R4480c46c247e46f5" /><Relationship Type="http://schemas.openxmlformats.org/officeDocument/2006/relationships/slide" Target="/ppt/slides/slide2.xml" Id="R297d4b194aad4e78" /><Relationship Type="http://schemas.openxmlformats.org/officeDocument/2006/relationships/slide" Target="/ppt/slides/slide3.xml" Id="R55213b57ac72480e" /><Relationship Type="http://schemas.openxmlformats.org/officeDocument/2006/relationships/slide" Target="/ppt/slides/slide4.xml" Id="R2df1c6869de1478a" /><Relationship Type="http://schemas.openxmlformats.org/officeDocument/2006/relationships/slide" Target="/ppt/slides/slide5.xml" Id="Rd341092e87464e50" /><Relationship Type="http://schemas.openxmlformats.org/officeDocument/2006/relationships/slide" Target="/ppt/slides/slide6.xml" Id="R98ae32eea46648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d550ff628f45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cea6cccbb4b0a" /><Relationship Type="http://schemas.openxmlformats.org/officeDocument/2006/relationships/theme" Target="/ppt/slideMasters/theme/theme1.xml" Id="R2b2714fb974e42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4cea6cccbb4b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6383c615f49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18e91d0ec43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f851c4cc441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7fce9d6b143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42837e8f946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4ef994d6d42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Norsk Mineral AS, Eikremsvingen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21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anne.tone.steinsvik@nomin.no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989 128 396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 AS</a:t>
            </a:r>
          </a:p>
        </p:txBody>
      </p:sp>
    </p:spTree>
  </p:cSld>
  <p:clrMapOvr>
    <a:masterClrMapping xmlns:a="http://schemas.openxmlformats.org/drawingml/2006/main"/>
  </p:clrMapOvr>
</p:sld>
</file>