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c0e5e03944c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bc158157124abe"/>
  </p:sldMasterIdLst>
  <p:sldIdLst>
    <p:sldId xmlns:r="http://schemas.openxmlformats.org/officeDocument/2006/relationships" id="256" r:id="R1011fc3d98cf4e7f"/>
    <p:sldId xmlns:r="http://schemas.openxmlformats.org/officeDocument/2006/relationships" id="257" r:id="R1876bfedf65b4fff"/>
    <p:sldId xmlns:r="http://schemas.openxmlformats.org/officeDocument/2006/relationships" id="258" r:id="R05e413d896e34d74"/>
    <p:sldId xmlns:r="http://schemas.openxmlformats.org/officeDocument/2006/relationships" id="259" r:id="R0befea14625046f9"/>
    <p:sldId xmlns:r="http://schemas.openxmlformats.org/officeDocument/2006/relationships" id="260" r:id="Rb7d46e973e764890"/>
    <p:sldId xmlns:r="http://schemas.openxmlformats.org/officeDocument/2006/relationships" id="261" r:id="R07e562da77b148ff"/>
    <p:sldId xmlns:r="http://schemas.openxmlformats.org/officeDocument/2006/relationships" id="262" r:id="R6b97f1ac8f8e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c158157124abe" /><Relationship Type="http://schemas.openxmlformats.org/officeDocument/2006/relationships/slide" Target="/ppt/slides/slide1.xml" Id="R1011fc3d98cf4e7f" /><Relationship Type="http://schemas.openxmlformats.org/officeDocument/2006/relationships/slide" Target="/ppt/slides/slide2.xml" Id="R1876bfedf65b4fff" /><Relationship Type="http://schemas.openxmlformats.org/officeDocument/2006/relationships/slide" Target="/ppt/slides/slide3.xml" Id="R05e413d896e34d74" /><Relationship Type="http://schemas.openxmlformats.org/officeDocument/2006/relationships/slide" Target="/ppt/slides/slide4.xml" Id="R0befea14625046f9" /><Relationship Type="http://schemas.openxmlformats.org/officeDocument/2006/relationships/slide" Target="/ppt/slides/slide5.xml" Id="Rb7d46e973e764890" /><Relationship Type="http://schemas.openxmlformats.org/officeDocument/2006/relationships/slide" Target="/ppt/slides/slide6.xml" Id="R07e562da77b148ff" /><Relationship Type="http://schemas.openxmlformats.org/officeDocument/2006/relationships/slide" Target="/ppt/slides/slide7.xml" Id="R6b97f1ac8f8e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4813a75c74d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39b2c5aaa450b" /><Relationship Type="http://schemas.openxmlformats.org/officeDocument/2006/relationships/theme" Target="/ppt/slideMasters/theme/theme1.xml" Id="R0c53cd4bb86a41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839b2c5aaa45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2feb3441f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09beaac54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f3e6a512d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636da3104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79c71f58b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f258e91a44c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b36120d38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NISTE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10 398 117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28 229 049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Nina Steinsvik, Bergheimveien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12 12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NISTE AS</a:t>
            </a:r>
          </a:p>
        </p:txBody>
      </p:sp>
    </p:spTree>
  </p:cSld>
  <p:clrMapOvr>
    <a:masterClrMapping xmlns:a="http://schemas.openxmlformats.org/drawingml/2006/main"/>
  </p:clrMapOvr>
</p:sld>
</file>