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489dadf0cc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c9328f8234cd0"/>
  </p:sldMasterIdLst>
  <p:sldIdLst>
    <p:sldId xmlns:r="http://schemas.openxmlformats.org/officeDocument/2006/relationships" id="256" r:id="R728a2d35f0c04e1e"/>
    <p:sldId xmlns:r="http://schemas.openxmlformats.org/officeDocument/2006/relationships" id="257" r:id="R84529ef8f3534755"/>
    <p:sldId xmlns:r="http://schemas.openxmlformats.org/officeDocument/2006/relationships" id="258" r:id="Rbecffbf471ee4bc6"/>
    <p:sldId xmlns:r="http://schemas.openxmlformats.org/officeDocument/2006/relationships" id="259" r:id="R210c68d157504e21"/>
    <p:sldId xmlns:r="http://schemas.openxmlformats.org/officeDocument/2006/relationships" id="260" r:id="R6d4f9f632d3e446a"/>
    <p:sldId xmlns:r="http://schemas.openxmlformats.org/officeDocument/2006/relationships" id="261" r:id="Rc34cb32c74b642ea"/>
    <p:sldId xmlns:r="http://schemas.openxmlformats.org/officeDocument/2006/relationships" id="262" r:id="R17e9f4dadd6749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c9328f8234cd0" /><Relationship Type="http://schemas.openxmlformats.org/officeDocument/2006/relationships/slide" Target="/ppt/slides/slide1.xml" Id="R728a2d35f0c04e1e" /><Relationship Type="http://schemas.openxmlformats.org/officeDocument/2006/relationships/slide" Target="/ppt/slides/slide2.xml" Id="R84529ef8f3534755" /><Relationship Type="http://schemas.openxmlformats.org/officeDocument/2006/relationships/slide" Target="/ppt/slides/slide3.xml" Id="Rbecffbf471ee4bc6" /><Relationship Type="http://schemas.openxmlformats.org/officeDocument/2006/relationships/slide" Target="/ppt/slides/slide4.xml" Id="R210c68d157504e21" /><Relationship Type="http://schemas.openxmlformats.org/officeDocument/2006/relationships/slide" Target="/ppt/slides/slide5.xml" Id="R6d4f9f632d3e446a" /><Relationship Type="http://schemas.openxmlformats.org/officeDocument/2006/relationships/slide" Target="/ppt/slides/slide6.xml" Id="Rc34cb32c74b642ea" /><Relationship Type="http://schemas.openxmlformats.org/officeDocument/2006/relationships/slide" Target="/ppt/slides/slide7.xml" Id="R17e9f4dadd6749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cb53a945a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79c8bd1e64452" /><Relationship Type="http://schemas.openxmlformats.org/officeDocument/2006/relationships/theme" Target="/ppt/slideMasters/theme/theme1.xml" Id="Ra2e0446b5357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479c8bd1e6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285b010ea4d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c34e8263349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9355c81c34d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1c20433134e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b11f6f4114a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92a61fd304b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cb8c016f34e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INFUTURE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INFUTURE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765 472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−897 959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4 637 306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90 452 284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90 649 988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VEGARD MARKEN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Bryggetorget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989 127 136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INFUTURE INVEST AS</a:t>
            </a:r>
          </a:p>
        </p:txBody>
      </p:sp>
    </p:spTree>
  </p:cSld>
  <p:clrMapOvr>
    <a:masterClrMapping xmlns:a="http://schemas.openxmlformats.org/drawingml/2006/main"/>
  </p:clrMapOvr>
</p:sld>
</file>