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b1a76bf16e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4b6b041d24d45"/>
  </p:sldMasterIdLst>
  <p:sldIdLst>
    <p:sldId xmlns:r="http://schemas.openxmlformats.org/officeDocument/2006/relationships" id="256" r:id="Rf4438f438e2141bb"/>
    <p:sldId xmlns:r="http://schemas.openxmlformats.org/officeDocument/2006/relationships" id="257" r:id="Rd39b04c028634d85"/>
    <p:sldId xmlns:r="http://schemas.openxmlformats.org/officeDocument/2006/relationships" id="258" r:id="R388ccd5b94e64049"/>
    <p:sldId xmlns:r="http://schemas.openxmlformats.org/officeDocument/2006/relationships" id="259" r:id="R5b698921a9114ea2"/>
    <p:sldId xmlns:r="http://schemas.openxmlformats.org/officeDocument/2006/relationships" id="260" r:id="Rbf2c4dcd74e5476b"/>
    <p:sldId xmlns:r="http://schemas.openxmlformats.org/officeDocument/2006/relationships" id="261" r:id="R38ba4c3354c74114"/>
    <p:sldId xmlns:r="http://schemas.openxmlformats.org/officeDocument/2006/relationships" id="262" r:id="Re070de09dfcd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4b6b041d24d45" /><Relationship Type="http://schemas.openxmlformats.org/officeDocument/2006/relationships/slide" Target="/ppt/slides/slide1.xml" Id="Rf4438f438e2141bb" /><Relationship Type="http://schemas.openxmlformats.org/officeDocument/2006/relationships/slide" Target="/ppt/slides/slide2.xml" Id="Rd39b04c028634d85" /><Relationship Type="http://schemas.openxmlformats.org/officeDocument/2006/relationships/slide" Target="/ppt/slides/slide3.xml" Id="R388ccd5b94e64049" /><Relationship Type="http://schemas.openxmlformats.org/officeDocument/2006/relationships/slide" Target="/ppt/slides/slide4.xml" Id="R5b698921a9114ea2" /><Relationship Type="http://schemas.openxmlformats.org/officeDocument/2006/relationships/slide" Target="/ppt/slides/slide5.xml" Id="Rbf2c4dcd74e5476b" /><Relationship Type="http://schemas.openxmlformats.org/officeDocument/2006/relationships/slide" Target="/ppt/slides/slide6.xml" Id="R38ba4c3354c74114" /><Relationship Type="http://schemas.openxmlformats.org/officeDocument/2006/relationships/slide" Target="/ppt/slides/slide7.xml" Id="Re070de09dfcd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51c8d33ad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7236b6c8c4441" /><Relationship Type="http://schemas.openxmlformats.org/officeDocument/2006/relationships/theme" Target="/ppt/slideMasters/theme/theme1.xml" Id="R34c954f999bb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7236b6c8c44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9315a741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0934ce5af4a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3073b9dd4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10f62c232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97dced58e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4d1b7e524f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c05128fb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AXELERATION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−2 028 728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46 344 887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300 965 784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301 275 835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