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260f57c48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9d333150b24f81"/>
  </p:sldMasterIdLst>
  <p:sldIdLst>
    <p:sldId xmlns:r="http://schemas.openxmlformats.org/officeDocument/2006/relationships" id="256" r:id="R3e1381a7c7ef4523"/>
    <p:sldId xmlns:r="http://schemas.openxmlformats.org/officeDocument/2006/relationships" id="257" r:id="R46215425e4484313"/>
    <p:sldId xmlns:r="http://schemas.openxmlformats.org/officeDocument/2006/relationships" id="258" r:id="R6c6e5c2751704fcc"/>
    <p:sldId xmlns:r="http://schemas.openxmlformats.org/officeDocument/2006/relationships" id="259" r:id="R37598f72c7804f99"/>
    <p:sldId xmlns:r="http://schemas.openxmlformats.org/officeDocument/2006/relationships" id="260" r:id="Rb2b03558df004c7f"/>
    <p:sldId xmlns:r="http://schemas.openxmlformats.org/officeDocument/2006/relationships" id="261" r:id="R61d5078c934341c7"/>
    <p:sldId xmlns:r="http://schemas.openxmlformats.org/officeDocument/2006/relationships" id="262" r:id="R6ed8aff5a0ee40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d333150b24f81" /><Relationship Type="http://schemas.openxmlformats.org/officeDocument/2006/relationships/slide" Target="/ppt/slides/slide1.xml" Id="R3e1381a7c7ef4523" /><Relationship Type="http://schemas.openxmlformats.org/officeDocument/2006/relationships/slide" Target="/ppt/slides/slide2.xml" Id="R46215425e4484313" /><Relationship Type="http://schemas.openxmlformats.org/officeDocument/2006/relationships/slide" Target="/ppt/slides/slide3.xml" Id="R6c6e5c2751704fcc" /><Relationship Type="http://schemas.openxmlformats.org/officeDocument/2006/relationships/slide" Target="/ppt/slides/slide4.xml" Id="R37598f72c7804f99" /><Relationship Type="http://schemas.openxmlformats.org/officeDocument/2006/relationships/slide" Target="/ppt/slides/slide5.xml" Id="Rb2b03558df004c7f" /><Relationship Type="http://schemas.openxmlformats.org/officeDocument/2006/relationships/slide" Target="/ppt/slides/slide6.xml" Id="R61d5078c934341c7" /><Relationship Type="http://schemas.openxmlformats.org/officeDocument/2006/relationships/slide" Target="/ppt/slides/slide7.xml" Id="R6ed8aff5a0ee40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941dc749d3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d60279aa64a4f" /><Relationship Type="http://schemas.openxmlformats.org/officeDocument/2006/relationships/theme" Target="/ppt/slideMasters/theme/theme1.xml" Id="Rccc5f6d11b82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d60279aa64a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533ec7b59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9f30ca73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cbbf94886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6302351e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bc22fb47b46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ffc2687cc4d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b8ef09d3b4a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 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94 595 228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420 057 463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421 194 801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FREDRIK KLEPPA STENSRUD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FREDRIK KLEPPA STENSRUD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