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feaa2771d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f7a804771408b"/>
  </p:sldMasterIdLst>
  <p:sldIdLst>
    <p:sldId xmlns:r="http://schemas.openxmlformats.org/officeDocument/2006/relationships" id="256" r:id="Rc1facb41c2474dca"/>
    <p:sldId xmlns:r="http://schemas.openxmlformats.org/officeDocument/2006/relationships" id="257" r:id="Rc20fa5057da643a6"/>
    <p:sldId xmlns:r="http://schemas.openxmlformats.org/officeDocument/2006/relationships" id="258" r:id="Rda49788191a24c30"/>
    <p:sldId xmlns:r="http://schemas.openxmlformats.org/officeDocument/2006/relationships" id="259" r:id="R4337551debe64c5c"/>
    <p:sldId xmlns:r="http://schemas.openxmlformats.org/officeDocument/2006/relationships" id="260" r:id="Rb3b2c13c11754055"/>
    <p:sldId xmlns:r="http://schemas.openxmlformats.org/officeDocument/2006/relationships" id="261" r:id="R0bbf58e1ce584d40"/>
    <p:sldId xmlns:r="http://schemas.openxmlformats.org/officeDocument/2006/relationships" id="262" r:id="Rd695250f5878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f7a804771408b" /><Relationship Type="http://schemas.openxmlformats.org/officeDocument/2006/relationships/slide" Target="/ppt/slides/slide1.xml" Id="Rc1facb41c2474dca" /><Relationship Type="http://schemas.openxmlformats.org/officeDocument/2006/relationships/slide" Target="/ppt/slides/slide2.xml" Id="Rc20fa5057da643a6" /><Relationship Type="http://schemas.openxmlformats.org/officeDocument/2006/relationships/slide" Target="/ppt/slides/slide3.xml" Id="Rda49788191a24c30" /><Relationship Type="http://schemas.openxmlformats.org/officeDocument/2006/relationships/slide" Target="/ppt/slides/slide4.xml" Id="R4337551debe64c5c" /><Relationship Type="http://schemas.openxmlformats.org/officeDocument/2006/relationships/slide" Target="/ppt/slides/slide5.xml" Id="Rb3b2c13c11754055" /><Relationship Type="http://schemas.openxmlformats.org/officeDocument/2006/relationships/slide" Target="/ppt/slides/slide6.xml" Id="R0bbf58e1ce584d40" /><Relationship Type="http://schemas.openxmlformats.org/officeDocument/2006/relationships/slide" Target="/ppt/slides/slide7.xml" Id="Rd695250f5878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712eb9a29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22c0ed1f496c" /><Relationship Type="http://schemas.openxmlformats.org/officeDocument/2006/relationships/theme" Target="/ppt/slideMasters/theme/theme1.xml" Id="R6a5f980c2886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922c0ed1f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117afbdd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b86484b0c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5b55ff80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3f296088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c8f2fd990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163723b3f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9e7f2014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ALEXANDER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ALEXANDER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