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64beca835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0b45a4da345ee"/>
  </p:sldMasterIdLst>
  <p:sldIdLst>
    <p:sldId xmlns:r="http://schemas.openxmlformats.org/officeDocument/2006/relationships" id="256" r:id="R74c7078f40ae4e40"/>
    <p:sldId xmlns:r="http://schemas.openxmlformats.org/officeDocument/2006/relationships" id="257" r:id="R8ff00428243b45ad"/>
    <p:sldId xmlns:r="http://schemas.openxmlformats.org/officeDocument/2006/relationships" id="258" r:id="R9142b32de4ce44b6"/>
    <p:sldId xmlns:r="http://schemas.openxmlformats.org/officeDocument/2006/relationships" id="259" r:id="Ra0841f19b14942cb"/>
    <p:sldId xmlns:r="http://schemas.openxmlformats.org/officeDocument/2006/relationships" id="260" r:id="R7b21a10ff06845a5"/>
    <p:sldId xmlns:r="http://schemas.openxmlformats.org/officeDocument/2006/relationships" id="261" r:id="R0fc47b29e1e340a4"/>
    <p:sldId xmlns:r="http://schemas.openxmlformats.org/officeDocument/2006/relationships" id="262" r:id="Re10077207311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0b45a4da345ee" /><Relationship Type="http://schemas.openxmlformats.org/officeDocument/2006/relationships/slide" Target="/ppt/slides/slide1.xml" Id="R74c7078f40ae4e40" /><Relationship Type="http://schemas.openxmlformats.org/officeDocument/2006/relationships/slide" Target="/ppt/slides/slide2.xml" Id="R8ff00428243b45ad" /><Relationship Type="http://schemas.openxmlformats.org/officeDocument/2006/relationships/slide" Target="/ppt/slides/slide3.xml" Id="R9142b32de4ce44b6" /><Relationship Type="http://schemas.openxmlformats.org/officeDocument/2006/relationships/slide" Target="/ppt/slides/slide4.xml" Id="Ra0841f19b14942cb" /><Relationship Type="http://schemas.openxmlformats.org/officeDocument/2006/relationships/slide" Target="/ppt/slides/slide5.xml" Id="R7b21a10ff06845a5" /><Relationship Type="http://schemas.openxmlformats.org/officeDocument/2006/relationships/slide" Target="/ppt/slides/slide6.xml" Id="R0fc47b29e1e340a4" /><Relationship Type="http://schemas.openxmlformats.org/officeDocument/2006/relationships/slide" Target="/ppt/slides/slide7.xml" Id="Re10077207311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b880bfbab45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b8059666d41b0" /><Relationship Type="http://schemas.openxmlformats.org/officeDocument/2006/relationships/theme" Target="/ppt/slideMasters/theme/theme1.xml" Id="Rc58969a1c893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b8059666d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f03582d8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6a725edb2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753b1e4e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59b22f4fb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e42263421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9ee778dbb40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c1b46cb00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SOPHIES VERDEN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54 376 111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416 761 514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418 597 520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