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9df275d3ef4c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ee063ed11f490b"/>
  </p:sldMasterIdLst>
  <p:sldIdLst>
    <p:sldId xmlns:r="http://schemas.openxmlformats.org/officeDocument/2006/relationships" id="256" r:id="R838e8677923347fe"/>
    <p:sldId xmlns:r="http://schemas.openxmlformats.org/officeDocument/2006/relationships" id="257" r:id="R4b46466a59d34abb"/>
    <p:sldId xmlns:r="http://schemas.openxmlformats.org/officeDocument/2006/relationships" id="258" r:id="R9f7f77473530466a"/>
    <p:sldId xmlns:r="http://schemas.openxmlformats.org/officeDocument/2006/relationships" id="259" r:id="R933e36b7faac4d79"/>
    <p:sldId xmlns:r="http://schemas.openxmlformats.org/officeDocument/2006/relationships" id="260" r:id="Rc1de789eb6934b12"/>
    <p:sldId xmlns:r="http://schemas.openxmlformats.org/officeDocument/2006/relationships" id="261" r:id="Ra5977231bf444b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ee063ed11f490b" /><Relationship Type="http://schemas.openxmlformats.org/officeDocument/2006/relationships/slide" Target="/ppt/slides/slide1.xml" Id="R838e8677923347fe" /><Relationship Type="http://schemas.openxmlformats.org/officeDocument/2006/relationships/slide" Target="/ppt/slides/slide2.xml" Id="R4b46466a59d34abb" /><Relationship Type="http://schemas.openxmlformats.org/officeDocument/2006/relationships/slide" Target="/ppt/slides/slide3.xml" Id="R9f7f77473530466a" /><Relationship Type="http://schemas.openxmlformats.org/officeDocument/2006/relationships/slide" Target="/ppt/slides/slide4.xml" Id="R933e36b7faac4d79" /><Relationship Type="http://schemas.openxmlformats.org/officeDocument/2006/relationships/slide" Target="/ppt/slides/slide5.xml" Id="Rc1de789eb6934b12" /><Relationship Type="http://schemas.openxmlformats.org/officeDocument/2006/relationships/slide" Target="/ppt/slides/slide6.xml" Id="Ra5977231bf444b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45d5147c6340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fb191a1bf49e1" /><Relationship Type="http://schemas.openxmlformats.org/officeDocument/2006/relationships/theme" Target="/ppt/slideMasters/theme/theme1.xml" Id="R4539fee81eb744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7fb191a1bf49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05d70a1d44b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254cd8bf543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65513dc2e48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969714ebd44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b1058e48045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5c1cae4e84d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SOPHIES VERDEN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