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f47aeff53b4f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dc37aa71dd400f"/>
  </p:sldMasterIdLst>
  <p:sldIdLst>
    <p:sldId xmlns:r="http://schemas.openxmlformats.org/officeDocument/2006/relationships" id="256" r:id="Rfc594d76ad8d45c8"/>
    <p:sldId xmlns:r="http://schemas.openxmlformats.org/officeDocument/2006/relationships" id="257" r:id="Rf306931d6c654aec"/>
    <p:sldId xmlns:r="http://schemas.openxmlformats.org/officeDocument/2006/relationships" id="258" r:id="R8fc3d07d31844dc6"/>
    <p:sldId xmlns:r="http://schemas.openxmlformats.org/officeDocument/2006/relationships" id="259" r:id="R1952ea8f8f504af5"/>
    <p:sldId xmlns:r="http://schemas.openxmlformats.org/officeDocument/2006/relationships" id="260" r:id="Rce2d498ad3554046"/>
    <p:sldId xmlns:r="http://schemas.openxmlformats.org/officeDocument/2006/relationships" id="261" r:id="R86d263c2437046b2"/>
    <p:sldId xmlns:r="http://schemas.openxmlformats.org/officeDocument/2006/relationships" id="262" r:id="R9c6db91eed26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c37aa71dd400f" /><Relationship Type="http://schemas.openxmlformats.org/officeDocument/2006/relationships/slide" Target="/ppt/slides/slide1.xml" Id="Rfc594d76ad8d45c8" /><Relationship Type="http://schemas.openxmlformats.org/officeDocument/2006/relationships/slide" Target="/ppt/slides/slide2.xml" Id="Rf306931d6c654aec" /><Relationship Type="http://schemas.openxmlformats.org/officeDocument/2006/relationships/slide" Target="/ppt/slides/slide3.xml" Id="R8fc3d07d31844dc6" /><Relationship Type="http://schemas.openxmlformats.org/officeDocument/2006/relationships/slide" Target="/ppt/slides/slide4.xml" Id="R1952ea8f8f504af5" /><Relationship Type="http://schemas.openxmlformats.org/officeDocument/2006/relationships/slide" Target="/ppt/slides/slide5.xml" Id="Rce2d498ad3554046" /><Relationship Type="http://schemas.openxmlformats.org/officeDocument/2006/relationships/slide" Target="/ppt/slides/slide6.xml" Id="R86d263c2437046b2" /><Relationship Type="http://schemas.openxmlformats.org/officeDocument/2006/relationships/slide" Target="/ppt/slides/slide7.xml" Id="R9c6db91eed26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4e51ac13e44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4f9b0c9074acd" /><Relationship Type="http://schemas.openxmlformats.org/officeDocument/2006/relationships/theme" Target="/ppt/slideMasters/theme/theme1.xml" Id="R8ec7abd859ae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a4f9b0c907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80d1f9a94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0dc3ebdbd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38dc0be64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596b3586d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ebe234610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95e62c7bf43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e5001e4b14a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71 950 454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747 699 142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752 328 273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 ANNE KLEPPA STENSRUD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 ANNE KLEPPA STENSRUD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