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7bf611868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1c81a23a94cda"/>
  </p:sldMasterIdLst>
  <p:sldIdLst>
    <p:sldId xmlns:r="http://schemas.openxmlformats.org/officeDocument/2006/relationships" id="256" r:id="R530eb8d6ff5a4a46"/>
    <p:sldId xmlns:r="http://schemas.openxmlformats.org/officeDocument/2006/relationships" id="257" r:id="Rcdadf2a3e0574fbe"/>
    <p:sldId xmlns:r="http://schemas.openxmlformats.org/officeDocument/2006/relationships" id="258" r:id="R15ff0a194f244e0e"/>
    <p:sldId xmlns:r="http://schemas.openxmlformats.org/officeDocument/2006/relationships" id="259" r:id="R4a4afd64eb38404f"/>
    <p:sldId xmlns:r="http://schemas.openxmlformats.org/officeDocument/2006/relationships" id="260" r:id="Refebf44ca2ad4631"/>
    <p:sldId xmlns:r="http://schemas.openxmlformats.org/officeDocument/2006/relationships" id="261" r:id="R1da17c14be0e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1c81a23a94cda" /><Relationship Type="http://schemas.openxmlformats.org/officeDocument/2006/relationships/slide" Target="/ppt/slides/slide1.xml" Id="R530eb8d6ff5a4a46" /><Relationship Type="http://schemas.openxmlformats.org/officeDocument/2006/relationships/slide" Target="/ppt/slides/slide2.xml" Id="Rcdadf2a3e0574fbe" /><Relationship Type="http://schemas.openxmlformats.org/officeDocument/2006/relationships/slide" Target="/ppt/slides/slide3.xml" Id="R15ff0a194f244e0e" /><Relationship Type="http://schemas.openxmlformats.org/officeDocument/2006/relationships/slide" Target="/ppt/slides/slide4.xml" Id="R4a4afd64eb38404f" /><Relationship Type="http://schemas.openxmlformats.org/officeDocument/2006/relationships/slide" Target="/ppt/slides/slide5.xml" Id="Refebf44ca2ad4631" /><Relationship Type="http://schemas.openxmlformats.org/officeDocument/2006/relationships/slide" Target="/ppt/slides/slide6.xml" Id="R1da17c14be0e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c9995e492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9339efd394c48" /><Relationship Type="http://schemas.openxmlformats.org/officeDocument/2006/relationships/theme" Target="/ppt/slideMasters/theme/theme1.xml" Id="Reaa0547a7841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9339efd39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0dd7625c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7e3334bf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18cf7a12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176959830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acddc3e7a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783569e85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