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3424052d6c45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805937f47d4fa0"/>
  </p:sldMasterIdLst>
  <p:sldIdLst>
    <p:sldId xmlns:r="http://schemas.openxmlformats.org/officeDocument/2006/relationships" id="256" r:id="R692f419151c14f46"/>
    <p:sldId xmlns:r="http://schemas.openxmlformats.org/officeDocument/2006/relationships" id="257" r:id="R4d61012eba0a481e"/>
    <p:sldId xmlns:r="http://schemas.openxmlformats.org/officeDocument/2006/relationships" id="258" r:id="R9b087a3b11a64703"/>
    <p:sldId xmlns:r="http://schemas.openxmlformats.org/officeDocument/2006/relationships" id="259" r:id="Ra940ab85454f4a6d"/>
    <p:sldId xmlns:r="http://schemas.openxmlformats.org/officeDocument/2006/relationships" id="260" r:id="R7efd041ab0874aa2"/>
    <p:sldId xmlns:r="http://schemas.openxmlformats.org/officeDocument/2006/relationships" id="261" r:id="R2bfeb896171541ed"/>
    <p:sldId xmlns:r="http://schemas.openxmlformats.org/officeDocument/2006/relationships" id="262" r:id="R5f58c0079c6f45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805937f47d4fa0" /><Relationship Type="http://schemas.openxmlformats.org/officeDocument/2006/relationships/slide" Target="/ppt/slides/slide1.xml" Id="R692f419151c14f46" /><Relationship Type="http://schemas.openxmlformats.org/officeDocument/2006/relationships/slide" Target="/ppt/slides/slide2.xml" Id="R4d61012eba0a481e" /><Relationship Type="http://schemas.openxmlformats.org/officeDocument/2006/relationships/slide" Target="/ppt/slides/slide3.xml" Id="R9b087a3b11a64703" /><Relationship Type="http://schemas.openxmlformats.org/officeDocument/2006/relationships/slide" Target="/ppt/slides/slide4.xml" Id="Ra940ab85454f4a6d" /><Relationship Type="http://schemas.openxmlformats.org/officeDocument/2006/relationships/slide" Target="/ppt/slides/slide5.xml" Id="R7efd041ab0874aa2" /><Relationship Type="http://schemas.openxmlformats.org/officeDocument/2006/relationships/slide" Target="/ppt/slides/slide6.xml" Id="R2bfeb896171541ed" /><Relationship Type="http://schemas.openxmlformats.org/officeDocument/2006/relationships/slide" Target="/ppt/slides/slide7.xml" Id="R5f58c0079c6f45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ce28bc47ce4d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118aa7ac64030" /><Relationship Type="http://schemas.openxmlformats.org/officeDocument/2006/relationships/theme" Target="/ppt/slideMasters/theme/theme1.xml" Id="R3cd9195670854b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3118aa7ac640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ae3fd7e2946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09ce6dae0141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5da59f506a45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7018cfdd745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5abdb8cda40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9631bd42a40a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b476ede1b142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ARNE RØNNING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RØNNING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RØNNING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RØNNING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RØNNING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RØNNING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−161 623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4 747 292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44 724 717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48 958 935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RØNNING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RØNNING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RØNNING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Arne Rønning, Hoeggvegen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53 13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989 119 699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RØNNING INVEST AS</a:t>
            </a:r>
          </a:p>
        </p:txBody>
      </p:sp>
    </p:spTree>
  </p:cSld>
  <p:clrMapOvr>
    <a:masterClrMapping xmlns:a="http://schemas.openxmlformats.org/drawingml/2006/main"/>
  </p:clrMapOvr>
</p:sld>
</file>