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7d90636684248b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a4159370f3c46b0"/>
  </p:sldMasterIdLst>
  <p:sldIdLst>
    <p:sldId xmlns:r="http://schemas.openxmlformats.org/officeDocument/2006/relationships" id="256" r:id="R6da82e93dda34e6f"/>
    <p:sldId xmlns:r="http://schemas.openxmlformats.org/officeDocument/2006/relationships" id="257" r:id="R3dc17c5cd20f4fb4"/>
    <p:sldId xmlns:r="http://schemas.openxmlformats.org/officeDocument/2006/relationships" id="258" r:id="R307d849fd598447d"/>
    <p:sldId xmlns:r="http://schemas.openxmlformats.org/officeDocument/2006/relationships" id="259" r:id="R7b996835cbfe4e2c"/>
    <p:sldId xmlns:r="http://schemas.openxmlformats.org/officeDocument/2006/relationships" id="260" r:id="R33bfc71a15c440c5"/>
    <p:sldId xmlns:r="http://schemas.openxmlformats.org/officeDocument/2006/relationships" id="261" r:id="R7e67c101170a4878"/>
    <p:sldId xmlns:r="http://schemas.openxmlformats.org/officeDocument/2006/relationships" id="262" r:id="Rb28f71e6326347e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4159370f3c46b0" /><Relationship Type="http://schemas.openxmlformats.org/officeDocument/2006/relationships/slide" Target="/ppt/slides/slide1.xml" Id="R6da82e93dda34e6f" /><Relationship Type="http://schemas.openxmlformats.org/officeDocument/2006/relationships/slide" Target="/ppt/slides/slide2.xml" Id="R3dc17c5cd20f4fb4" /><Relationship Type="http://schemas.openxmlformats.org/officeDocument/2006/relationships/slide" Target="/ppt/slides/slide3.xml" Id="R307d849fd598447d" /><Relationship Type="http://schemas.openxmlformats.org/officeDocument/2006/relationships/slide" Target="/ppt/slides/slide4.xml" Id="R7b996835cbfe4e2c" /><Relationship Type="http://schemas.openxmlformats.org/officeDocument/2006/relationships/slide" Target="/ppt/slides/slide5.xml" Id="R33bfc71a15c440c5" /><Relationship Type="http://schemas.openxmlformats.org/officeDocument/2006/relationships/slide" Target="/ppt/slides/slide6.xml" Id="R7e67c101170a4878" /><Relationship Type="http://schemas.openxmlformats.org/officeDocument/2006/relationships/slide" Target="/ppt/slides/slide7.xml" Id="Rb28f71e6326347e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452c7528a649b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bdbc79ee6a4b07" /><Relationship Type="http://schemas.openxmlformats.org/officeDocument/2006/relationships/theme" Target="/ppt/slideMasters/theme/theme1.xml" Id="R0d99052125b4473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abdbc79ee6a4b0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9a82d5238f43a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a6c9c55a5543f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5d158678144be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1da84b53e8477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8514de44fd485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94573c88ce434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6e74a27b00402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MCE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MCE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MCE HOLDING AS ble etablert [år] og holder til i Paradis.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MCE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MCE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MCE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3 221 272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2 345 094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19 389 129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574 905 025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631 773 855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MCE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CHRISTOFFER EGGE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MCE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Hopsnesvegen 98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5232 Paradis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13 81 81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morten@eggeroadpark.no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989 118 870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MCE HOLDING AS</a:t>
            </a:r>
          </a:p>
        </p:txBody>
      </p:sp>
    </p:spTree>
  </p:cSld>
  <p:clrMapOvr>
    <a:masterClrMapping xmlns:a="http://schemas.openxmlformats.org/drawingml/2006/main"/>
  </p:clrMapOvr>
</p:sld>
</file>