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13f13a477548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4bb489f4c04ed6"/>
  </p:sldMasterIdLst>
  <p:sldIdLst>
    <p:sldId xmlns:r="http://schemas.openxmlformats.org/officeDocument/2006/relationships" id="256" r:id="Re12e460031624b9d"/>
    <p:sldId xmlns:r="http://schemas.openxmlformats.org/officeDocument/2006/relationships" id="257" r:id="Rb75c31934b1c4696"/>
    <p:sldId xmlns:r="http://schemas.openxmlformats.org/officeDocument/2006/relationships" id="258" r:id="R1d77b8d661ab4167"/>
    <p:sldId xmlns:r="http://schemas.openxmlformats.org/officeDocument/2006/relationships" id="259" r:id="R9f791d4c9b4e4b63"/>
    <p:sldId xmlns:r="http://schemas.openxmlformats.org/officeDocument/2006/relationships" id="260" r:id="Rd91e40c968c84736"/>
    <p:sldId xmlns:r="http://schemas.openxmlformats.org/officeDocument/2006/relationships" id="261" r:id="R43ac28430c074d0b"/>
    <p:sldId xmlns:r="http://schemas.openxmlformats.org/officeDocument/2006/relationships" id="262" r:id="Re4118c8c9d434f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4bb489f4c04ed6" /><Relationship Type="http://schemas.openxmlformats.org/officeDocument/2006/relationships/slide" Target="/ppt/slides/slide1.xml" Id="Re12e460031624b9d" /><Relationship Type="http://schemas.openxmlformats.org/officeDocument/2006/relationships/slide" Target="/ppt/slides/slide2.xml" Id="Rb75c31934b1c4696" /><Relationship Type="http://schemas.openxmlformats.org/officeDocument/2006/relationships/slide" Target="/ppt/slides/slide3.xml" Id="R1d77b8d661ab4167" /><Relationship Type="http://schemas.openxmlformats.org/officeDocument/2006/relationships/slide" Target="/ppt/slides/slide4.xml" Id="R9f791d4c9b4e4b63" /><Relationship Type="http://schemas.openxmlformats.org/officeDocument/2006/relationships/slide" Target="/ppt/slides/slide5.xml" Id="Rd91e40c968c84736" /><Relationship Type="http://schemas.openxmlformats.org/officeDocument/2006/relationships/slide" Target="/ppt/slides/slide6.xml" Id="R43ac28430c074d0b" /><Relationship Type="http://schemas.openxmlformats.org/officeDocument/2006/relationships/slide" Target="/ppt/slides/slide7.xml" Id="Re4118c8c9d434f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2ff48b8a524a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a64c7b426b44d4" /><Relationship Type="http://schemas.openxmlformats.org/officeDocument/2006/relationships/theme" Target="/ppt/slideMasters/theme/theme1.xml" Id="R4772b53219b447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a64c7b426b44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b854b8d0af4e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6e015cff7c48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fd2444696840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bea50b3c094f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124fabcdd145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6673a8f7a141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1db52ad6eb41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THOMAS FRIVOLD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THOMAS FRIVOLD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FRIVOLD INVEST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THOMAS FRIVOLD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THOMAS FRIVOLD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THOMAS FRIVOLD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−32 513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2 912 100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14 044 930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14 118 981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THOMAS FRIVOLD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FRIVOLD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THOMAS FRIVOLD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Hilds vei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4633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989 118 196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THOMAS FRIVOLD INVEST AS</a:t>
            </a:r>
          </a:p>
        </p:txBody>
      </p:sp>
    </p:spTree>
  </p:cSld>
  <p:clrMapOvr>
    <a:masterClrMapping xmlns:a="http://schemas.openxmlformats.org/drawingml/2006/main"/>
  </p:clrMapOvr>
</p:sld>
</file>