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d9bc90904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fe2f1ea034a78"/>
  </p:sldMasterIdLst>
  <p:sldIdLst>
    <p:sldId xmlns:r="http://schemas.openxmlformats.org/officeDocument/2006/relationships" id="256" r:id="Ra3a155a4e7334984"/>
    <p:sldId xmlns:r="http://schemas.openxmlformats.org/officeDocument/2006/relationships" id="257" r:id="Rd86ad9d12c114e66"/>
    <p:sldId xmlns:r="http://schemas.openxmlformats.org/officeDocument/2006/relationships" id="258" r:id="R1d062aaeaa764d44"/>
    <p:sldId xmlns:r="http://schemas.openxmlformats.org/officeDocument/2006/relationships" id="259" r:id="R8463974be23d4655"/>
    <p:sldId xmlns:r="http://schemas.openxmlformats.org/officeDocument/2006/relationships" id="260" r:id="R82d9b7ebdacd464e"/>
    <p:sldId xmlns:r="http://schemas.openxmlformats.org/officeDocument/2006/relationships" id="261" r:id="R6006a603665c4535"/>
    <p:sldId xmlns:r="http://schemas.openxmlformats.org/officeDocument/2006/relationships" id="262" r:id="R81e9af82f4a0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fe2f1ea034a78" /><Relationship Type="http://schemas.openxmlformats.org/officeDocument/2006/relationships/slide" Target="/ppt/slides/slide1.xml" Id="Ra3a155a4e7334984" /><Relationship Type="http://schemas.openxmlformats.org/officeDocument/2006/relationships/slide" Target="/ppt/slides/slide2.xml" Id="Rd86ad9d12c114e66" /><Relationship Type="http://schemas.openxmlformats.org/officeDocument/2006/relationships/slide" Target="/ppt/slides/slide3.xml" Id="R1d062aaeaa764d44" /><Relationship Type="http://schemas.openxmlformats.org/officeDocument/2006/relationships/slide" Target="/ppt/slides/slide4.xml" Id="R8463974be23d4655" /><Relationship Type="http://schemas.openxmlformats.org/officeDocument/2006/relationships/slide" Target="/ppt/slides/slide5.xml" Id="R82d9b7ebdacd464e" /><Relationship Type="http://schemas.openxmlformats.org/officeDocument/2006/relationships/slide" Target="/ppt/slides/slide6.xml" Id="R6006a603665c4535" /><Relationship Type="http://schemas.openxmlformats.org/officeDocument/2006/relationships/slide" Target="/ppt/slides/slide7.xml" Id="R81e9af82f4a0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dcc6ea700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7e3bea1541e5" /><Relationship Type="http://schemas.openxmlformats.org/officeDocument/2006/relationships/theme" Target="/ppt/slideMasters/theme/theme1.xml" Id="Rafdd9ceff173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d7e3bea15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42b4a1929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12d723062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1b7ea51fc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946104b7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94fce674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88ffe41d6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5e12a6db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7 824 623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JENSET LARS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