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09fbc0443e44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ae0c550a914886"/>
  </p:sldMasterIdLst>
  <p:sldIdLst>
    <p:sldId xmlns:r="http://schemas.openxmlformats.org/officeDocument/2006/relationships" id="256" r:id="R6a1fb9a38bcd4e13"/>
    <p:sldId xmlns:r="http://schemas.openxmlformats.org/officeDocument/2006/relationships" id="257" r:id="R606fe8c499a344dd"/>
    <p:sldId xmlns:r="http://schemas.openxmlformats.org/officeDocument/2006/relationships" id="258" r:id="R155856e613084664"/>
    <p:sldId xmlns:r="http://schemas.openxmlformats.org/officeDocument/2006/relationships" id="259" r:id="Reb4115a8ff134839"/>
    <p:sldId xmlns:r="http://schemas.openxmlformats.org/officeDocument/2006/relationships" id="260" r:id="R25df47f872a0401b"/>
    <p:sldId xmlns:r="http://schemas.openxmlformats.org/officeDocument/2006/relationships" id="261" r:id="R62a57bc92ced46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e0c550a914886" /><Relationship Type="http://schemas.openxmlformats.org/officeDocument/2006/relationships/slide" Target="/ppt/slides/slide1.xml" Id="R6a1fb9a38bcd4e13" /><Relationship Type="http://schemas.openxmlformats.org/officeDocument/2006/relationships/slide" Target="/ppt/slides/slide2.xml" Id="R606fe8c499a344dd" /><Relationship Type="http://schemas.openxmlformats.org/officeDocument/2006/relationships/slide" Target="/ppt/slides/slide3.xml" Id="R155856e613084664" /><Relationship Type="http://schemas.openxmlformats.org/officeDocument/2006/relationships/slide" Target="/ppt/slides/slide4.xml" Id="Reb4115a8ff134839" /><Relationship Type="http://schemas.openxmlformats.org/officeDocument/2006/relationships/slide" Target="/ppt/slides/slide5.xml" Id="R25df47f872a0401b" /><Relationship Type="http://schemas.openxmlformats.org/officeDocument/2006/relationships/slide" Target="/ppt/slides/slide6.xml" Id="R62a57bc92ced46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8b8ed44b641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a4f55e9f64d83" /><Relationship Type="http://schemas.openxmlformats.org/officeDocument/2006/relationships/theme" Target="/ppt/slideMasters/theme/theme1.xml" Id="R42b087cb03764f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9a4f55e9f64d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ffce9980d4b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908cdc2e145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3b161381c45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fc8e7db6c46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79bd1f6124a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306ea9d5b42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 J. JENSET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6475 Midsund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989 115 472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 J. JENSET HOLDING AS</a:t>
            </a:r>
          </a:p>
        </p:txBody>
      </p:sp>
    </p:spTree>
  </p:cSld>
  <p:clrMapOvr>
    <a:masterClrMapping xmlns:a="http://schemas.openxmlformats.org/drawingml/2006/main"/>
  </p:clrMapOvr>
</p:sld>
</file>