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9fe8268c5a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ca3addbe8426d"/>
  </p:sldMasterIdLst>
  <p:sldIdLst>
    <p:sldId xmlns:r="http://schemas.openxmlformats.org/officeDocument/2006/relationships" id="256" r:id="R5dfb819d9b1c480a"/>
    <p:sldId xmlns:r="http://schemas.openxmlformats.org/officeDocument/2006/relationships" id="257" r:id="Rf9253505fc374ef3"/>
    <p:sldId xmlns:r="http://schemas.openxmlformats.org/officeDocument/2006/relationships" id="258" r:id="R081663ec3cd64206"/>
    <p:sldId xmlns:r="http://schemas.openxmlformats.org/officeDocument/2006/relationships" id="259" r:id="R583d84adb6e0406b"/>
    <p:sldId xmlns:r="http://schemas.openxmlformats.org/officeDocument/2006/relationships" id="260" r:id="R3b509f6b5c3a429f"/>
    <p:sldId xmlns:r="http://schemas.openxmlformats.org/officeDocument/2006/relationships" id="261" r:id="R6ae3ee3ff1da45f4"/>
    <p:sldId xmlns:r="http://schemas.openxmlformats.org/officeDocument/2006/relationships" id="262" r:id="Rb3e21bb4e08f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ca3addbe8426d" /><Relationship Type="http://schemas.openxmlformats.org/officeDocument/2006/relationships/slide" Target="/ppt/slides/slide1.xml" Id="R5dfb819d9b1c480a" /><Relationship Type="http://schemas.openxmlformats.org/officeDocument/2006/relationships/slide" Target="/ppt/slides/slide2.xml" Id="Rf9253505fc374ef3" /><Relationship Type="http://schemas.openxmlformats.org/officeDocument/2006/relationships/slide" Target="/ppt/slides/slide3.xml" Id="R081663ec3cd64206" /><Relationship Type="http://schemas.openxmlformats.org/officeDocument/2006/relationships/slide" Target="/ppt/slides/slide4.xml" Id="R583d84adb6e0406b" /><Relationship Type="http://schemas.openxmlformats.org/officeDocument/2006/relationships/slide" Target="/ppt/slides/slide5.xml" Id="R3b509f6b5c3a429f" /><Relationship Type="http://schemas.openxmlformats.org/officeDocument/2006/relationships/slide" Target="/ppt/slides/slide6.xml" Id="R6ae3ee3ff1da45f4" /><Relationship Type="http://schemas.openxmlformats.org/officeDocument/2006/relationships/slide" Target="/ppt/slides/slide7.xml" Id="Rb3e21bb4e08f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d4d0a7b7541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1ea70cea4558" /><Relationship Type="http://schemas.openxmlformats.org/officeDocument/2006/relationships/theme" Target="/ppt/slideMasters/theme/theme1.xml" Id="R4d253dea302c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181ea70cea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3f8edde3945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67958907a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b880999e9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e401974c8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32e66520e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65978d0df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d0574e85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SANDSMARK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SANDSMARK RØRSERVICE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7 743 086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ANDRÉ SANDSMARK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Øyevollveien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j-sandsm@online.no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